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5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0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8" r:id="rId1"/>
  </p:sldMasterIdLst>
  <p:notesMasterIdLst>
    <p:notesMasterId r:id="rId42"/>
  </p:notesMasterIdLst>
  <p:sldIdLst>
    <p:sldId id="256" r:id="rId2"/>
    <p:sldId id="272" r:id="rId3"/>
    <p:sldId id="273" r:id="rId4"/>
    <p:sldId id="274" r:id="rId5"/>
    <p:sldId id="287" r:id="rId6"/>
    <p:sldId id="288" r:id="rId7"/>
    <p:sldId id="289" r:id="rId8"/>
    <p:sldId id="290" r:id="rId9"/>
    <p:sldId id="291" r:id="rId10"/>
    <p:sldId id="275" r:id="rId11"/>
    <p:sldId id="276" r:id="rId12"/>
    <p:sldId id="277" r:id="rId13"/>
    <p:sldId id="278" r:id="rId14"/>
    <p:sldId id="286" r:id="rId15"/>
    <p:sldId id="257" r:id="rId16"/>
    <p:sldId id="279" r:id="rId17"/>
    <p:sldId id="285" r:id="rId18"/>
    <p:sldId id="280" r:id="rId19"/>
    <p:sldId id="281" r:id="rId20"/>
    <p:sldId id="304" r:id="rId21"/>
    <p:sldId id="292" r:id="rId22"/>
    <p:sldId id="303" r:id="rId23"/>
    <p:sldId id="293" r:id="rId24"/>
    <p:sldId id="294" r:id="rId25"/>
    <p:sldId id="295" r:id="rId26"/>
    <p:sldId id="296" r:id="rId27"/>
    <p:sldId id="297" r:id="rId28"/>
    <p:sldId id="305" r:id="rId29"/>
    <p:sldId id="306" r:id="rId30"/>
    <p:sldId id="300" r:id="rId31"/>
    <p:sldId id="307" r:id="rId32"/>
    <p:sldId id="298" r:id="rId33"/>
    <p:sldId id="308" r:id="rId34"/>
    <p:sldId id="299" r:id="rId35"/>
    <p:sldId id="301" r:id="rId36"/>
    <p:sldId id="309" r:id="rId37"/>
    <p:sldId id="302" r:id="rId38"/>
    <p:sldId id="282" r:id="rId39"/>
    <p:sldId id="283" r:id="rId40"/>
    <p:sldId id="271" r:id="rId41"/>
  </p:sldIdLst>
  <p:sldSz cx="9144000" cy="5143500" type="screen16x9"/>
  <p:notesSz cx="6858000" cy="9144000"/>
  <p:embeddedFontLst>
    <p:embeddedFont>
      <p:font typeface="Montserrat" charset="0"/>
      <p:regular r:id="rId43"/>
      <p:bold r:id="rId44"/>
      <p:italic r:id="rId45"/>
      <p:boldItalic r:id="rId46"/>
    </p:embeddedFont>
    <p:embeddedFont>
      <p:font typeface="Montserrat ExtraBold" charset="0"/>
      <p:bold r:id="rId47"/>
      <p:boldItalic r:id="rId48"/>
    </p:embeddedFont>
    <p:embeddedFont>
      <p:font typeface="Righteous" charset="0"/>
      <p:regular r:id="rId49"/>
    </p:embeddedFont>
    <p:embeddedFont>
      <p:font typeface="Montserrat Medium" charset="0"/>
      <p:regular r:id="rId50"/>
      <p:bold r:id="rId51"/>
      <p:italic r:id="rId52"/>
      <p:boldItalic r:id="rId5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C4D02B5B-996F-4864-9590-5D051B47FC14}">
  <a:tblStyle styleId="{C4D02B5B-996F-4864-9590-5D051B47FC1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80" d="100"/>
          <a:sy n="80" d="100"/>
        </p:scale>
        <p:origin x="-1086" y="-26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font" Target="fonts/font5.fntdata"/><Relationship Id="rId50" Type="http://schemas.openxmlformats.org/officeDocument/2006/relationships/font" Target="fonts/font8.fntdata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3.fntdata"/><Relationship Id="rId53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7.fntdata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2.fntdata"/><Relationship Id="rId52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1.fntdata"/><Relationship Id="rId48" Type="http://schemas.openxmlformats.org/officeDocument/2006/relationships/font" Target="fonts/font6.fntdata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9.fntdata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xmlns="" val="1540630260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63daf6a34a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63daf6a34a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6408f92c8c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Google Shape;534;g6408f92c8c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4987075" y="781525"/>
            <a:ext cx="34371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4987075" y="2834125"/>
            <a:ext cx="2514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 3">
  <p:cSld name="BIG_NUMBER_1_1_1">
    <p:bg>
      <p:bgPr>
        <a:solidFill>
          <a:schemeClr val="accent1"/>
        </a:solid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3"/>
          <p:cNvSpPr txBox="1">
            <a:spLocks noGrp="1"/>
          </p:cNvSpPr>
          <p:nvPr>
            <p:ph type="title"/>
          </p:nvPr>
        </p:nvSpPr>
        <p:spPr>
          <a:xfrm>
            <a:off x="818250" y="459775"/>
            <a:ext cx="750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2" name="Google Shape;122;p23"/>
          <p:cNvSpPr txBox="1">
            <a:spLocks noGrp="1"/>
          </p:cNvSpPr>
          <p:nvPr>
            <p:ph type="title" idx="2" hasCustomPrompt="1"/>
          </p:nvPr>
        </p:nvSpPr>
        <p:spPr>
          <a:xfrm>
            <a:off x="1843050" y="1465775"/>
            <a:ext cx="5457900" cy="858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700"/>
              <a:buNone/>
              <a:defRPr sz="47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700"/>
              <a:buFont typeface="Righteous"/>
              <a:buNone/>
              <a:defRPr sz="4700">
                <a:solidFill>
                  <a:schemeClr val="accent3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700"/>
              <a:buFont typeface="Righteous"/>
              <a:buNone/>
              <a:defRPr sz="4700">
                <a:solidFill>
                  <a:schemeClr val="accent3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700"/>
              <a:buFont typeface="Righteous"/>
              <a:buNone/>
              <a:defRPr sz="4700">
                <a:solidFill>
                  <a:schemeClr val="accent3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700"/>
              <a:buFont typeface="Righteous"/>
              <a:buNone/>
              <a:defRPr sz="4700">
                <a:solidFill>
                  <a:schemeClr val="accent3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700"/>
              <a:buFont typeface="Righteous"/>
              <a:buNone/>
              <a:defRPr sz="4700">
                <a:solidFill>
                  <a:schemeClr val="accent3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700"/>
              <a:buFont typeface="Righteous"/>
              <a:buNone/>
              <a:defRPr sz="4700">
                <a:solidFill>
                  <a:schemeClr val="accent3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700"/>
              <a:buFont typeface="Righteous"/>
              <a:buNone/>
              <a:defRPr sz="4700">
                <a:solidFill>
                  <a:schemeClr val="accent3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700"/>
              <a:buFont typeface="Righteous"/>
              <a:buNone/>
              <a:defRPr sz="4700">
                <a:solidFill>
                  <a:schemeClr val="accent3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r>
              <a:t>xx%</a:t>
            </a:r>
          </a:p>
        </p:txBody>
      </p:sp>
      <p:sp>
        <p:nvSpPr>
          <p:cNvPr id="123" name="Google Shape;123;p23"/>
          <p:cNvSpPr txBox="1">
            <a:spLocks noGrp="1"/>
          </p:cNvSpPr>
          <p:nvPr>
            <p:ph type="title" idx="3" hasCustomPrompt="1"/>
          </p:nvPr>
        </p:nvSpPr>
        <p:spPr>
          <a:xfrm>
            <a:off x="1843050" y="2922200"/>
            <a:ext cx="5457900" cy="858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700"/>
              <a:buNone/>
              <a:defRPr sz="47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700"/>
              <a:buFont typeface="Righteous"/>
              <a:buNone/>
              <a:defRPr sz="4700">
                <a:solidFill>
                  <a:schemeClr val="accent3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700"/>
              <a:buFont typeface="Righteous"/>
              <a:buNone/>
              <a:defRPr sz="4700">
                <a:solidFill>
                  <a:schemeClr val="accent3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700"/>
              <a:buFont typeface="Righteous"/>
              <a:buNone/>
              <a:defRPr sz="4700">
                <a:solidFill>
                  <a:schemeClr val="accent3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700"/>
              <a:buFont typeface="Righteous"/>
              <a:buNone/>
              <a:defRPr sz="4700">
                <a:solidFill>
                  <a:schemeClr val="accent3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700"/>
              <a:buFont typeface="Righteous"/>
              <a:buNone/>
              <a:defRPr sz="4700">
                <a:solidFill>
                  <a:schemeClr val="accent3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700"/>
              <a:buFont typeface="Righteous"/>
              <a:buNone/>
              <a:defRPr sz="4700">
                <a:solidFill>
                  <a:schemeClr val="accent3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700"/>
              <a:buFont typeface="Righteous"/>
              <a:buNone/>
              <a:defRPr sz="4700">
                <a:solidFill>
                  <a:schemeClr val="accent3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700"/>
              <a:buFont typeface="Righteous"/>
              <a:buNone/>
              <a:defRPr sz="4700">
                <a:solidFill>
                  <a:schemeClr val="accent3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r>
              <a:t>xx%</a:t>
            </a:r>
          </a:p>
        </p:txBody>
      </p:sp>
      <p:sp>
        <p:nvSpPr>
          <p:cNvPr id="124" name="Google Shape;124;p23"/>
          <p:cNvSpPr txBox="1">
            <a:spLocks noGrp="1"/>
          </p:cNvSpPr>
          <p:nvPr>
            <p:ph type="ctrTitle" idx="4"/>
          </p:nvPr>
        </p:nvSpPr>
        <p:spPr>
          <a:xfrm>
            <a:off x="2128500" y="2324075"/>
            <a:ext cx="4887000" cy="42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 Medium"/>
              <a:buNone/>
              <a:defRPr sz="1400" b="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 Medium"/>
              <a:buNone/>
              <a:defRPr sz="14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 Medium"/>
              <a:buNone/>
              <a:defRPr sz="14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 Medium"/>
              <a:buNone/>
              <a:defRPr sz="14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 Medium"/>
              <a:buNone/>
              <a:defRPr sz="14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 Medium"/>
              <a:buNone/>
              <a:defRPr sz="14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 Medium"/>
              <a:buNone/>
              <a:defRPr sz="14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 Medium"/>
              <a:buNone/>
              <a:defRPr sz="14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 Medium"/>
              <a:buNone/>
              <a:defRPr sz="14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125" name="Google Shape;125;p23"/>
          <p:cNvSpPr txBox="1">
            <a:spLocks noGrp="1"/>
          </p:cNvSpPr>
          <p:nvPr>
            <p:ph type="ctrTitle" idx="5"/>
          </p:nvPr>
        </p:nvSpPr>
        <p:spPr>
          <a:xfrm>
            <a:off x="2128500" y="3780500"/>
            <a:ext cx="4887000" cy="42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 Medium"/>
              <a:buNone/>
              <a:defRPr sz="1400" b="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 Medium"/>
              <a:buNone/>
              <a:defRPr sz="14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 Medium"/>
              <a:buNone/>
              <a:defRPr sz="14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 Medium"/>
              <a:buNone/>
              <a:defRPr sz="14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 Medium"/>
              <a:buNone/>
              <a:defRPr sz="14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 Medium"/>
              <a:buNone/>
              <a:defRPr sz="14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 Medium"/>
              <a:buNone/>
              <a:defRPr sz="14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 Medium"/>
              <a:buNone/>
              <a:defRPr sz="14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 Medium"/>
              <a:buNone/>
              <a:defRPr sz="14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 3 1">
  <p:cSld name="BIG_NUMBER_1_1_1_1">
    <p:bg>
      <p:bgPr>
        <a:solidFill>
          <a:schemeClr val="accent1"/>
        </a:solidFill>
        <a:effectLst/>
      </p:bgPr>
    </p:bg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4"/>
          <p:cNvSpPr txBox="1">
            <a:spLocks noGrp="1"/>
          </p:cNvSpPr>
          <p:nvPr>
            <p:ph type="title"/>
          </p:nvPr>
        </p:nvSpPr>
        <p:spPr>
          <a:xfrm>
            <a:off x="818250" y="459775"/>
            <a:ext cx="750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8" name="Google Shape;128;p24"/>
          <p:cNvSpPr txBox="1">
            <a:spLocks noGrp="1"/>
          </p:cNvSpPr>
          <p:nvPr>
            <p:ph type="title" idx="2" hasCustomPrompt="1"/>
          </p:nvPr>
        </p:nvSpPr>
        <p:spPr>
          <a:xfrm>
            <a:off x="3675900" y="3199300"/>
            <a:ext cx="1792200" cy="61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9" name="Google Shape;129;p24"/>
          <p:cNvSpPr txBox="1">
            <a:spLocks noGrp="1"/>
          </p:cNvSpPr>
          <p:nvPr>
            <p:ph type="title" idx="3"/>
          </p:nvPr>
        </p:nvSpPr>
        <p:spPr>
          <a:xfrm>
            <a:off x="3358650" y="3703900"/>
            <a:ext cx="2426700" cy="3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130" name="Google Shape;130;p24"/>
          <p:cNvSpPr txBox="1">
            <a:spLocks noGrp="1"/>
          </p:cNvSpPr>
          <p:nvPr>
            <p:ph type="subTitle" idx="1"/>
          </p:nvPr>
        </p:nvSpPr>
        <p:spPr>
          <a:xfrm>
            <a:off x="3642600" y="3979650"/>
            <a:ext cx="1858800" cy="3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1" name="Google Shape;131;p24"/>
          <p:cNvSpPr txBox="1">
            <a:spLocks noGrp="1"/>
          </p:cNvSpPr>
          <p:nvPr>
            <p:ph type="title" idx="4" hasCustomPrompt="1"/>
          </p:nvPr>
        </p:nvSpPr>
        <p:spPr>
          <a:xfrm>
            <a:off x="6162775" y="3199300"/>
            <a:ext cx="1792200" cy="61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2" name="Google Shape;132;p24"/>
          <p:cNvSpPr txBox="1">
            <a:spLocks noGrp="1"/>
          </p:cNvSpPr>
          <p:nvPr>
            <p:ph type="title" idx="5"/>
          </p:nvPr>
        </p:nvSpPr>
        <p:spPr>
          <a:xfrm>
            <a:off x="5845525" y="3703900"/>
            <a:ext cx="2426700" cy="3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133" name="Google Shape;133;p24"/>
          <p:cNvSpPr txBox="1">
            <a:spLocks noGrp="1"/>
          </p:cNvSpPr>
          <p:nvPr>
            <p:ph type="subTitle" idx="6"/>
          </p:nvPr>
        </p:nvSpPr>
        <p:spPr>
          <a:xfrm>
            <a:off x="6130825" y="3979650"/>
            <a:ext cx="1856100" cy="3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4" name="Google Shape;134;p24"/>
          <p:cNvSpPr txBox="1">
            <a:spLocks noGrp="1"/>
          </p:cNvSpPr>
          <p:nvPr>
            <p:ph type="title" idx="7" hasCustomPrompt="1"/>
          </p:nvPr>
        </p:nvSpPr>
        <p:spPr>
          <a:xfrm>
            <a:off x="1189025" y="3199300"/>
            <a:ext cx="1792200" cy="61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5" name="Google Shape;135;p24"/>
          <p:cNvSpPr txBox="1">
            <a:spLocks noGrp="1"/>
          </p:cNvSpPr>
          <p:nvPr>
            <p:ph type="title" idx="8"/>
          </p:nvPr>
        </p:nvSpPr>
        <p:spPr>
          <a:xfrm>
            <a:off x="871775" y="3703900"/>
            <a:ext cx="2426700" cy="3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136" name="Google Shape;136;p24"/>
          <p:cNvSpPr txBox="1">
            <a:spLocks noGrp="1"/>
          </p:cNvSpPr>
          <p:nvPr>
            <p:ph type="subTitle" idx="9"/>
          </p:nvPr>
        </p:nvSpPr>
        <p:spPr>
          <a:xfrm>
            <a:off x="1155725" y="3979650"/>
            <a:ext cx="1858800" cy="3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 2">
  <p:cSld name="TITLE_AND_BODY_1_2_1">
    <p:bg>
      <p:bgPr>
        <a:solidFill>
          <a:schemeClr val="accent1"/>
        </a:solidFill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7"/>
          <p:cNvSpPr txBox="1">
            <a:spLocks noGrp="1"/>
          </p:cNvSpPr>
          <p:nvPr>
            <p:ph type="title"/>
          </p:nvPr>
        </p:nvSpPr>
        <p:spPr>
          <a:xfrm>
            <a:off x="818250" y="459775"/>
            <a:ext cx="750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600"/>
              <a:buNone/>
              <a:defRPr sz="2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54" name="Google Shape;154;p27"/>
          <p:cNvSpPr txBox="1">
            <a:spLocks noGrp="1"/>
          </p:cNvSpPr>
          <p:nvPr>
            <p:ph type="title" idx="2"/>
          </p:nvPr>
        </p:nvSpPr>
        <p:spPr>
          <a:xfrm>
            <a:off x="848400" y="3165900"/>
            <a:ext cx="1695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155" name="Google Shape;155;p27"/>
          <p:cNvSpPr txBox="1">
            <a:spLocks noGrp="1"/>
          </p:cNvSpPr>
          <p:nvPr>
            <p:ph type="subTitle" idx="1"/>
          </p:nvPr>
        </p:nvSpPr>
        <p:spPr>
          <a:xfrm>
            <a:off x="848400" y="3517850"/>
            <a:ext cx="16959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56" name="Google Shape;156;p27"/>
          <p:cNvSpPr txBox="1">
            <a:spLocks noGrp="1"/>
          </p:cNvSpPr>
          <p:nvPr>
            <p:ph type="title" idx="3"/>
          </p:nvPr>
        </p:nvSpPr>
        <p:spPr>
          <a:xfrm>
            <a:off x="2765499" y="1565700"/>
            <a:ext cx="1695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157" name="Google Shape;157;p27"/>
          <p:cNvSpPr txBox="1">
            <a:spLocks noGrp="1"/>
          </p:cNvSpPr>
          <p:nvPr>
            <p:ph type="subTitle" idx="4"/>
          </p:nvPr>
        </p:nvSpPr>
        <p:spPr>
          <a:xfrm>
            <a:off x="2765499" y="1917650"/>
            <a:ext cx="16959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58" name="Google Shape;158;p27"/>
          <p:cNvSpPr txBox="1">
            <a:spLocks noGrp="1"/>
          </p:cNvSpPr>
          <p:nvPr>
            <p:ph type="title" idx="5"/>
          </p:nvPr>
        </p:nvSpPr>
        <p:spPr>
          <a:xfrm>
            <a:off x="4682598" y="3165900"/>
            <a:ext cx="1695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159" name="Google Shape;159;p27"/>
          <p:cNvSpPr txBox="1">
            <a:spLocks noGrp="1"/>
          </p:cNvSpPr>
          <p:nvPr>
            <p:ph type="subTitle" idx="6"/>
          </p:nvPr>
        </p:nvSpPr>
        <p:spPr>
          <a:xfrm>
            <a:off x="4682598" y="3517850"/>
            <a:ext cx="16959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60" name="Google Shape;160;p27"/>
          <p:cNvSpPr txBox="1">
            <a:spLocks noGrp="1"/>
          </p:cNvSpPr>
          <p:nvPr>
            <p:ph type="title" idx="7"/>
          </p:nvPr>
        </p:nvSpPr>
        <p:spPr>
          <a:xfrm>
            <a:off x="6599697" y="1565700"/>
            <a:ext cx="1695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161" name="Google Shape;161;p27"/>
          <p:cNvSpPr txBox="1">
            <a:spLocks noGrp="1"/>
          </p:cNvSpPr>
          <p:nvPr>
            <p:ph type="subTitle" idx="8"/>
          </p:nvPr>
        </p:nvSpPr>
        <p:spPr>
          <a:xfrm>
            <a:off x="6599697" y="1917650"/>
            <a:ext cx="16959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4">
  <p:cSld name="SECTION_TITLE_AND_DESCRIPTION_1_2_1">
    <p:bg>
      <p:bgPr>
        <a:solidFill>
          <a:schemeClr val="accent1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9"/>
          <p:cNvSpPr/>
          <p:nvPr/>
        </p:nvSpPr>
        <p:spPr>
          <a:xfrm>
            <a:off x="2473875" y="724050"/>
            <a:ext cx="5744400" cy="3695400"/>
          </a:xfrm>
          <a:prstGeom prst="rect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29"/>
          <p:cNvSpPr txBox="1">
            <a:spLocks noGrp="1"/>
          </p:cNvSpPr>
          <p:nvPr>
            <p:ph type="title"/>
          </p:nvPr>
        </p:nvSpPr>
        <p:spPr>
          <a:xfrm>
            <a:off x="3528004" y="1153700"/>
            <a:ext cx="4309200" cy="148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None/>
              <a:defRPr sz="3500">
                <a:solidFill>
                  <a:schemeClr val="lt2"/>
                </a:solidFill>
              </a:defRPr>
            </a:lvl1pPr>
            <a:lvl2pPr lvl="1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None/>
              <a:defRPr sz="3500">
                <a:solidFill>
                  <a:schemeClr val="lt2"/>
                </a:solidFill>
              </a:defRPr>
            </a:lvl2pPr>
            <a:lvl3pPr lvl="2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None/>
              <a:defRPr sz="3500">
                <a:solidFill>
                  <a:schemeClr val="lt2"/>
                </a:solidFill>
              </a:defRPr>
            </a:lvl3pPr>
            <a:lvl4pPr lvl="3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None/>
              <a:defRPr sz="3500">
                <a:solidFill>
                  <a:schemeClr val="lt2"/>
                </a:solidFill>
              </a:defRPr>
            </a:lvl4pPr>
            <a:lvl5pPr lvl="4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None/>
              <a:defRPr sz="3500">
                <a:solidFill>
                  <a:schemeClr val="lt2"/>
                </a:solidFill>
              </a:defRPr>
            </a:lvl5pPr>
            <a:lvl6pPr lvl="5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None/>
              <a:defRPr sz="3500">
                <a:solidFill>
                  <a:schemeClr val="lt2"/>
                </a:solidFill>
              </a:defRPr>
            </a:lvl6pPr>
            <a:lvl7pPr lvl="6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None/>
              <a:defRPr sz="3500">
                <a:solidFill>
                  <a:schemeClr val="lt2"/>
                </a:solidFill>
              </a:defRPr>
            </a:lvl7pPr>
            <a:lvl8pPr lvl="7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None/>
              <a:defRPr sz="3500">
                <a:solidFill>
                  <a:schemeClr val="lt2"/>
                </a:solidFill>
              </a:defRPr>
            </a:lvl8pPr>
            <a:lvl9pPr lvl="8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None/>
              <a:defRPr sz="35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70" name="Google Shape;170;p29"/>
          <p:cNvSpPr txBox="1">
            <a:spLocks noGrp="1"/>
          </p:cNvSpPr>
          <p:nvPr>
            <p:ph type="subTitle" idx="1"/>
          </p:nvPr>
        </p:nvSpPr>
        <p:spPr>
          <a:xfrm>
            <a:off x="4589988" y="2418804"/>
            <a:ext cx="3247200" cy="123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71" name="Google Shape;171;p29"/>
          <p:cNvSpPr txBox="1">
            <a:spLocks noGrp="1"/>
          </p:cNvSpPr>
          <p:nvPr>
            <p:ph type="title" idx="2" hasCustomPrompt="1"/>
          </p:nvPr>
        </p:nvSpPr>
        <p:spPr>
          <a:xfrm>
            <a:off x="925725" y="1468350"/>
            <a:ext cx="2902200" cy="22068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400"/>
              <a:buNone/>
              <a:defRPr sz="134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0"/>
              <a:buNone/>
              <a:defRPr sz="150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0"/>
              <a:buNone/>
              <a:defRPr sz="150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0"/>
              <a:buNone/>
              <a:defRPr sz="150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0"/>
              <a:buNone/>
              <a:defRPr sz="150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0"/>
              <a:buNone/>
              <a:defRPr sz="150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0"/>
              <a:buNone/>
              <a:defRPr sz="150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0"/>
              <a:buNone/>
              <a:defRPr sz="150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0"/>
              <a:buNone/>
              <a:defRPr sz="15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ix columns  1">
  <p:cSld name="TITLE_AND_BODY_1_1_2_1">
    <p:bg>
      <p:bgPr>
        <a:solidFill>
          <a:schemeClr val="accent1"/>
        </a:solidFill>
        <a:effectLst/>
      </p:bgPr>
    </p:bg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1"/>
          <p:cNvSpPr txBox="1">
            <a:spLocks noGrp="1"/>
          </p:cNvSpPr>
          <p:nvPr>
            <p:ph type="title"/>
          </p:nvPr>
        </p:nvSpPr>
        <p:spPr>
          <a:xfrm>
            <a:off x="818250" y="459775"/>
            <a:ext cx="750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600"/>
              <a:buNone/>
              <a:defRPr sz="26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88" name="Google Shape;188;p31"/>
          <p:cNvSpPr txBox="1">
            <a:spLocks noGrp="1"/>
          </p:cNvSpPr>
          <p:nvPr>
            <p:ph type="title" idx="2"/>
          </p:nvPr>
        </p:nvSpPr>
        <p:spPr>
          <a:xfrm>
            <a:off x="974700" y="3453858"/>
            <a:ext cx="1875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189" name="Google Shape;189;p31"/>
          <p:cNvSpPr txBox="1">
            <a:spLocks noGrp="1"/>
          </p:cNvSpPr>
          <p:nvPr>
            <p:ph type="subTitle" idx="1"/>
          </p:nvPr>
        </p:nvSpPr>
        <p:spPr>
          <a:xfrm>
            <a:off x="974700" y="3786075"/>
            <a:ext cx="1875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90" name="Google Shape;190;p31"/>
          <p:cNvSpPr txBox="1">
            <a:spLocks noGrp="1"/>
          </p:cNvSpPr>
          <p:nvPr>
            <p:ph type="title" idx="3"/>
          </p:nvPr>
        </p:nvSpPr>
        <p:spPr>
          <a:xfrm>
            <a:off x="3634350" y="3453858"/>
            <a:ext cx="1875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191" name="Google Shape;191;p31"/>
          <p:cNvSpPr txBox="1">
            <a:spLocks noGrp="1"/>
          </p:cNvSpPr>
          <p:nvPr>
            <p:ph type="subTitle" idx="4"/>
          </p:nvPr>
        </p:nvSpPr>
        <p:spPr>
          <a:xfrm>
            <a:off x="3634350" y="3786075"/>
            <a:ext cx="1875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92" name="Google Shape;192;p31"/>
          <p:cNvSpPr txBox="1">
            <a:spLocks noGrp="1"/>
          </p:cNvSpPr>
          <p:nvPr>
            <p:ph type="title" idx="5"/>
          </p:nvPr>
        </p:nvSpPr>
        <p:spPr>
          <a:xfrm>
            <a:off x="6293997" y="3453858"/>
            <a:ext cx="1875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193" name="Google Shape;193;p31"/>
          <p:cNvSpPr txBox="1">
            <a:spLocks noGrp="1"/>
          </p:cNvSpPr>
          <p:nvPr>
            <p:ph type="subTitle" idx="6"/>
          </p:nvPr>
        </p:nvSpPr>
        <p:spPr>
          <a:xfrm>
            <a:off x="6293997" y="3786075"/>
            <a:ext cx="1875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94" name="Google Shape;194;p31"/>
          <p:cNvSpPr txBox="1">
            <a:spLocks noGrp="1"/>
          </p:cNvSpPr>
          <p:nvPr>
            <p:ph type="title" idx="7"/>
          </p:nvPr>
        </p:nvSpPr>
        <p:spPr>
          <a:xfrm>
            <a:off x="974700" y="1778458"/>
            <a:ext cx="1875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195" name="Google Shape;195;p31"/>
          <p:cNvSpPr txBox="1">
            <a:spLocks noGrp="1"/>
          </p:cNvSpPr>
          <p:nvPr>
            <p:ph type="subTitle" idx="8"/>
          </p:nvPr>
        </p:nvSpPr>
        <p:spPr>
          <a:xfrm>
            <a:off x="974700" y="2110675"/>
            <a:ext cx="1875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96" name="Google Shape;196;p31"/>
          <p:cNvSpPr txBox="1">
            <a:spLocks noGrp="1"/>
          </p:cNvSpPr>
          <p:nvPr>
            <p:ph type="title" idx="9"/>
          </p:nvPr>
        </p:nvSpPr>
        <p:spPr>
          <a:xfrm>
            <a:off x="3634350" y="1778458"/>
            <a:ext cx="1875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197" name="Google Shape;197;p31"/>
          <p:cNvSpPr txBox="1">
            <a:spLocks noGrp="1"/>
          </p:cNvSpPr>
          <p:nvPr>
            <p:ph type="subTitle" idx="13"/>
          </p:nvPr>
        </p:nvSpPr>
        <p:spPr>
          <a:xfrm>
            <a:off x="3634350" y="2110675"/>
            <a:ext cx="1875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98" name="Google Shape;198;p31"/>
          <p:cNvSpPr txBox="1">
            <a:spLocks noGrp="1"/>
          </p:cNvSpPr>
          <p:nvPr>
            <p:ph type="title" idx="14"/>
          </p:nvPr>
        </p:nvSpPr>
        <p:spPr>
          <a:xfrm>
            <a:off x="6293997" y="1778458"/>
            <a:ext cx="1875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199" name="Google Shape;199;p31"/>
          <p:cNvSpPr txBox="1">
            <a:spLocks noGrp="1"/>
          </p:cNvSpPr>
          <p:nvPr>
            <p:ph type="subTitle" idx="15"/>
          </p:nvPr>
        </p:nvSpPr>
        <p:spPr>
          <a:xfrm>
            <a:off x="6293997" y="2110675"/>
            <a:ext cx="1875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columns 2">
  <p:cSld name="TITLE_AND_BODY_1_1_1">
    <p:bg>
      <p:bgPr>
        <a:solidFill>
          <a:schemeClr val="accent1"/>
        </a:solidFill>
        <a:effectLst/>
      </p:bgPr>
    </p:bg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2"/>
          <p:cNvSpPr txBox="1">
            <a:spLocks noGrp="1"/>
          </p:cNvSpPr>
          <p:nvPr>
            <p:ph type="title"/>
          </p:nvPr>
        </p:nvSpPr>
        <p:spPr>
          <a:xfrm>
            <a:off x="1454388" y="1517150"/>
            <a:ext cx="2493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600"/>
              <a:buNone/>
              <a:defRPr sz="26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600"/>
              <a:buNone/>
              <a:defRPr sz="26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600"/>
              <a:buNone/>
              <a:defRPr sz="26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600"/>
              <a:buNone/>
              <a:defRPr sz="26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600"/>
              <a:buNone/>
              <a:defRPr sz="26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600"/>
              <a:buNone/>
              <a:defRPr sz="26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600"/>
              <a:buNone/>
              <a:defRPr sz="26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600"/>
              <a:buNone/>
              <a:defRPr sz="26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600"/>
              <a:buNone/>
              <a:defRPr sz="26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202" name="Google Shape;202;p32"/>
          <p:cNvSpPr txBox="1">
            <a:spLocks noGrp="1"/>
          </p:cNvSpPr>
          <p:nvPr>
            <p:ph type="subTitle" idx="1"/>
          </p:nvPr>
        </p:nvSpPr>
        <p:spPr>
          <a:xfrm>
            <a:off x="1454388" y="2306572"/>
            <a:ext cx="2493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203" name="Google Shape;203;p32"/>
          <p:cNvSpPr txBox="1">
            <a:spLocks noGrp="1"/>
          </p:cNvSpPr>
          <p:nvPr>
            <p:ph type="title" idx="2"/>
          </p:nvPr>
        </p:nvSpPr>
        <p:spPr>
          <a:xfrm>
            <a:off x="5196323" y="1517150"/>
            <a:ext cx="2493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600"/>
              <a:buNone/>
              <a:defRPr sz="26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600"/>
              <a:buNone/>
              <a:defRPr sz="26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600"/>
              <a:buNone/>
              <a:defRPr sz="26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600"/>
              <a:buNone/>
              <a:defRPr sz="26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600"/>
              <a:buNone/>
              <a:defRPr sz="26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600"/>
              <a:buNone/>
              <a:defRPr sz="26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600"/>
              <a:buNone/>
              <a:defRPr sz="26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600"/>
              <a:buNone/>
              <a:defRPr sz="26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600"/>
              <a:buNone/>
              <a:defRPr sz="26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204" name="Google Shape;204;p32"/>
          <p:cNvSpPr txBox="1">
            <a:spLocks noGrp="1"/>
          </p:cNvSpPr>
          <p:nvPr>
            <p:ph type="subTitle" idx="3"/>
          </p:nvPr>
        </p:nvSpPr>
        <p:spPr>
          <a:xfrm>
            <a:off x="5196323" y="2306572"/>
            <a:ext cx="2493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columns  4">
  <p:cSld name="TITLE_AND_BODY_1_1_1_3_1">
    <p:bg>
      <p:bgPr>
        <a:solidFill>
          <a:schemeClr val="accent1"/>
        </a:solidFill>
        <a:effectLst/>
      </p:bgPr>
    </p:bg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4"/>
          <p:cNvSpPr txBox="1">
            <a:spLocks noGrp="1"/>
          </p:cNvSpPr>
          <p:nvPr>
            <p:ph type="title"/>
          </p:nvPr>
        </p:nvSpPr>
        <p:spPr>
          <a:xfrm>
            <a:off x="818250" y="459775"/>
            <a:ext cx="750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5" name="Google Shape;215;p34"/>
          <p:cNvSpPr txBox="1">
            <a:spLocks noGrp="1"/>
          </p:cNvSpPr>
          <p:nvPr>
            <p:ph type="title" idx="2"/>
          </p:nvPr>
        </p:nvSpPr>
        <p:spPr>
          <a:xfrm>
            <a:off x="1143875" y="1440950"/>
            <a:ext cx="2741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216" name="Google Shape;216;p34"/>
          <p:cNvSpPr txBox="1">
            <a:spLocks noGrp="1"/>
          </p:cNvSpPr>
          <p:nvPr>
            <p:ph type="subTitle" idx="1"/>
          </p:nvPr>
        </p:nvSpPr>
        <p:spPr>
          <a:xfrm>
            <a:off x="1143875" y="2077974"/>
            <a:ext cx="2741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7" name="Google Shape;217;p34"/>
          <p:cNvSpPr txBox="1">
            <a:spLocks noGrp="1"/>
          </p:cNvSpPr>
          <p:nvPr>
            <p:ph type="title" idx="3"/>
          </p:nvPr>
        </p:nvSpPr>
        <p:spPr>
          <a:xfrm>
            <a:off x="5029827" y="1440950"/>
            <a:ext cx="2741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218" name="Google Shape;218;p34"/>
          <p:cNvSpPr txBox="1">
            <a:spLocks noGrp="1"/>
          </p:cNvSpPr>
          <p:nvPr>
            <p:ph type="subTitle" idx="4"/>
          </p:nvPr>
        </p:nvSpPr>
        <p:spPr>
          <a:xfrm>
            <a:off x="5029827" y="2077974"/>
            <a:ext cx="2741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columns  5">
  <p:cSld name="TITLE_AND_BODY_1_1_1_3_1_1">
    <p:bg>
      <p:bgPr>
        <a:solidFill>
          <a:schemeClr val="accent1"/>
        </a:solidFill>
        <a:effectLst/>
      </p:bgPr>
    </p:bg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5"/>
          <p:cNvSpPr txBox="1">
            <a:spLocks noGrp="1"/>
          </p:cNvSpPr>
          <p:nvPr>
            <p:ph type="title"/>
          </p:nvPr>
        </p:nvSpPr>
        <p:spPr>
          <a:xfrm>
            <a:off x="818250" y="459775"/>
            <a:ext cx="750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21" name="Google Shape;221;p35"/>
          <p:cNvSpPr txBox="1">
            <a:spLocks noGrp="1"/>
          </p:cNvSpPr>
          <p:nvPr>
            <p:ph type="title" idx="2"/>
          </p:nvPr>
        </p:nvSpPr>
        <p:spPr>
          <a:xfrm>
            <a:off x="1157850" y="1821950"/>
            <a:ext cx="2846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222" name="Google Shape;222;p35"/>
          <p:cNvSpPr txBox="1">
            <a:spLocks noGrp="1"/>
          </p:cNvSpPr>
          <p:nvPr>
            <p:ph type="subTitle" idx="1"/>
          </p:nvPr>
        </p:nvSpPr>
        <p:spPr>
          <a:xfrm>
            <a:off x="1157850" y="2458974"/>
            <a:ext cx="28461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23" name="Google Shape;223;p35"/>
          <p:cNvSpPr txBox="1">
            <a:spLocks noGrp="1"/>
          </p:cNvSpPr>
          <p:nvPr>
            <p:ph type="title" idx="3"/>
          </p:nvPr>
        </p:nvSpPr>
        <p:spPr>
          <a:xfrm>
            <a:off x="5139475" y="1821950"/>
            <a:ext cx="2846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224" name="Google Shape;224;p35"/>
          <p:cNvSpPr txBox="1">
            <a:spLocks noGrp="1"/>
          </p:cNvSpPr>
          <p:nvPr>
            <p:ph type="subTitle" idx="4"/>
          </p:nvPr>
        </p:nvSpPr>
        <p:spPr>
          <a:xfrm>
            <a:off x="5139475" y="2458974"/>
            <a:ext cx="28461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s 2">
  <p:cSld name="TITLE_AND_BODY_1_1_1_2"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6"/>
          <p:cNvSpPr txBox="1">
            <a:spLocks noGrp="1"/>
          </p:cNvSpPr>
          <p:nvPr>
            <p:ph type="title"/>
          </p:nvPr>
        </p:nvSpPr>
        <p:spPr>
          <a:xfrm>
            <a:off x="4314825" y="459775"/>
            <a:ext cx="4011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7" name="Google Shape;227;p36"/>
          <p:cNvSpPr txBox="1">
            <a:spLocks noGrp="1"/>
          </p:cNvSpPr>
          <p:nvPr>
            <p:ph type="subTitle" idx="1"/>
          </p:nvPr>
        </p:nvSpPr>
        <p:spPr>
          <a:xfrm>
            <a:off x="5724900" y="1230247"/>
            <a:ext cx="2493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28" name="Google Shape;228;p36"/>
          <p:cNvSpPr txBox="1">
            <a:spLocks noGrp="1"/>
          </p:cNvSpPr>
          <p:nvPr>
            <p:ph type="subTitle" idx="2"/>
          </p:nvPr>
        </p:nvSpPr>
        <p:spPr>
          <a:xfrm>
            <a:off x="5724900" y="2068372"/>
            <a:ext cx="2493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29" name="Google Shape;229;p36"/>
          <p:cNvSpPr txBox="1">
            <a:spLocks noGrp="1"/>
          </p:cNvSpPr>
          <p:nvPr>
            <p:ph type="subTitle" idx="3"/>
          </p:nvPr>
        </p:nvSpPr>
        <p:spPr>
          <a:xfrm>
            <a:off x="5724900" y="2906497"/>
            <a:ext cx="2493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30" name="Google Shape;230;p36"/>
          <p:cNvSpPr txBox="1">
            <a:spLocks noGrp="1"/>
          </p:cNvSpPr>
          <p:nvPr>
            <p:ph type="subTitle" idx="4"/>
          </p:nvPr>
        </p:nvSpPr>
        <p:spPr>
          <a:xfrm>
            <a:off x="5724900" y="3744622"/>
            <a:ext cx="2493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s 3">
  <p:cSld name="TITLE_AND_BODY_1_1_1_2_1"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7"/>
          <p:cNvSpPr txBox="1">
            <a:spLocks noGrp="1"/>
          </p:cNvSpPr>
          <p:nvPr>
            <p:ph type="title"/>
          </p:nvPr>
        </p:nvSpPr>
        <p:spPr>
          <a:xfrm>
            <a:off x="4989025" y="459775"/>
            <a:ext cx="333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33" name="Google Shape;233;p37"/>
          <p:cNvSpPr txBox="1">
            <a:spLocks noGrp="1"/>
          </p:cNvSpPr>
          <p:nvPr>
            <p:ph type="subTitle" idx="1"/>
          </p:nvPr>
        </p:nvSpPr>
        <p:spPr>
          <a:xfrm>
            <a:off x="5098075" y="1916050"/>
            <a:ext cx="3120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818250" y="459775"/>
            <a:ext cx="750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818250" y="1236525"/>
            <a:ext cx="7801500" cy="334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rgbClr val="1F7444"/>
              </a:buClr>
              <a:buSzPts val="1000"/>
              <a:buFont typeface="Montserrat SemiBold"/>
              <a:buAutoNum type="arabicPeriod"/>
              <a:defRPr sz="1000"/>
            </a:lvl1pPr>
            <a:lvl2pPr marL="914400" lvl="1" indent="-2921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uli"/>
              <a:buAutoNum type="alphaLcPeriod"/>
              <a:defRPr sz="1000"/>
            </a:lvl2pPr>
            <a:lvl3pPr marL="1371600" lvl="2" indent="-2921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uli"/>
              <a:buAutoNum type="romanLcPeriod"/>
              <a:defRPr sz="1000"/>
            </a:lvl3pPr>
            <a:lvl4pPr marL="1828800" lvl="3" indent="-2921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uli"/>
              <a:buAutoNum type="arabicPeriod"/>
              <a:defRPr sz="1000"/>
            </a:lvl4pPr>
            <a:lvl5pPr marL="2286000" lvl="4" indent="-2921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uli"/>
              <a:buAutoNum type="alphaLcPeriod"/>
              <a:defRPr sz="1000"/>
            </a:lvl5pPr>
            <a:lvl6pPr marL="2743200" lvl="5" indent="-2921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uli"/>
              <a:buAutoNum type="romanLcPeriod"/>
              <a:defRPr sz="1000"/>
            </a:lvl6pPr>
            <a:lvl7pPr marL="3200400" lvl="6" indent="-2921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uli"/>
              <a:buAutoNum type="arabicPeriod"/>
              <a:defRPr sz="1000"/>
            </a:lvl7pPr>
            <a:lvl8pPr marL="3657600" lvl="7" indent="-2921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uli"/>
              <a:buAutoNum type="alphaLcPeriod"/>
              <a:defRPr sz="1000"/>
            </a:lvl8pPr>
            <a:lvl9pPr marL="4114800" lvl="8" indent="-2921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000"/>
              <a:buFont typeface="Muli"/>
              <a:buAutoNum type="romanLcPeriod"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s 4">
  <p:cSld name="TITLE_AND_BODY_1_1_1_2_1_2">
    <p:bg>
      <p:bgPr>
        <a:solidFill>
          <a:schemeClr val="accent1"/>
        </a:solidFill>
        <a:effectLst/>
      </p:bgPr>
    </p:bg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8"/>
          <p:cNvSpPr txBox="1">
            <a:spLocks noGrp="1"/>
          </p:cNvSpPr>
          <p:nvPr>
            <p:ph type="title"/>
          </p:nvPr>
        </p:nvSpPr>
        <p:spPr>
          <a:xfrm>
            <a:off x="1102825" y="1297975"/>
            <a:ext cx="333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36" name="Google Shape;236;p38"/>
          <p:cNvSpPr txBox="1">
            <a:spLocks noGrp="1"/>
          </p:cNvSpPr>
          <p:nvPr>
            <p:ph type="subTitle" idx="1"/>
          </p:nvPr>
        </p:nvSpPr>
        <p:spPr>
          <a:xfrm>
            <a:off x="1102825" y="1992250"/>
            <a:ext cx="34479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s 4">
  <p:cSld name="TITLE_AND_BODY_1_1_1_2_1_1"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9"/>
          <p:cNvSpPr txBox="1">
            <a:spLocks noGrp="1"/>
          </p:cNvSpPr>
          <p:nvPr>
            <p:ph type="title"/>
          </p:nvPr>
        </p:nvSpPr>
        <p:spPr>
          <a:xfrm>
            <a:off x="950425" y="459775"/>
            <a:ext cx="333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39" name="Google Shape;239;p39"/>
          <p:cNvSpPr txBox="1">
            <a:spLocks noGrp="1"/>
          </p:cNvSpPr>
          <p:nvPr>
            <p:ph type="subTitle" idx="1"/>
          </p:nvPr>
        </p:nvSpPr>
        <p:spPr>
          <a:xfrm>
            <a:off x="950425" y="1916050"/>
            <a:ext cx="3120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 2">
  <p:cSld name="CUSTOM_1"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42"/>
          <p:cNvSpPr/>
          <p:nvPr/>
        </p:nvSpPr>
        <p:spPr>
          <a:xfrm>
            <a:off x="4826725" y="1591250"/>
            <a:ext cx="1031100" cy="1031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42"/>
          <p:cNvSpPr/>
          <p:nvPr/>
        </p:nvSpPr>
        <p:spPr>
          <a:xfrm>
            <a:off x="4826725" y="3284600"/>
            <a:ext cx="1031100" cy="1031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42"/>
          <p:cNvSpPr/>
          <p:nvPr/>
        </p:nvSpPr>
        <p:spPr>
          <a:xfrm>
            <a:off x="1057275" y="1591250"/>
            <a:ext cx="1031100" cy="1031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42"/>
          <p:cNvSpPr/>
          <p:nvPr/>
        </p:nvSpPr>
        <p:spPr>
          <a:xfrm>
            <a:off x="1057275" y="3284600"/>
            <a:ext cx="1031100" cy="1031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42"/>
          <p:cNvSpPr txBox="1">
            <a:spLocks noGrp="1"/>
          </p:cNvSpPr>
          <p:nvPr>
            <p:ph type="subTitle" idx="1"/>
          </p:nvPr>
        </p:nvSpPr>
        <p:spPr>
          <a:xfrm>
            <a:off x="2088370" y="2082350"/>
            <a:ext cx="2103000" cy="54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None/>
              <a:defRPr sz="1300"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None/>
              <a:defRPr sz="1300"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None/>
              <a:defRPr sz="1300"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None/>
              <a:defRPr sz="1300"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None/>
              <a:defRPr sz="1300"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None/>
              <a:defRPr sz="1300"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None/>
              <a:defRPr sz="1300"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None/>
              <a:defRPr sz="1300"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None/>
              <a:defRPr sz="13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54" name="Google Shape;254;p42"/>
          <p:cNvSpPr txBox="1">
            <a:spLocks noGrp="1"/>
          </p:cNvSpPr>
          <p:nvPr>
            <p:ph type="title" hasCustomPrompt="1"/>
          </p:nvPr>
        </p:nvSpPr>
        <p:spPr>
          <a:xfrm>
            <a:off x="1057275" y="1625150"/>
            <a:ext cx="1031100" cy="99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700"/>
              <a:buNone/>
              <a:defRPr sz="47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700"/>
              <a:buFont typeface="Montserrat"/>
              <a:buNone/>
              <a:defRPr sz="4700" b="1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700"/>
              <a:buFont typeface="Montserrat"/>
              <a:buNone/>
              <a:defRPr sz="4700" b="1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700"/>
              <a:buFont typeface="Montserrat"/>
              <a:buNone/>
              <a:defRPr sz="4700" b="1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700"/>
              <a:buFont typeface="Montserrat"/>
              <a:buNone/>
              <a:defRPr sz="4700" b="1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700"/>
              <a:buFont typeface="Montserrat"/>
              <a:buNone/>
              <a:defRPr sz="4700" b="1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700"/>
              <a:buFont typeface="Montserrat"/>
              <a:buNone/>
              <a:defRPr sz="4700" b="1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700"/>
              <a:buFont typeface="Montserrat"/>
              <a:buNone/>
              <a:defRPr sz="4700" b="1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700"/>
              <a:buFont typeface="Montserrat"/>
              <a:buNone/>
              <a:defRPr sz="4700" b="1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t>xx%</a:t>
            </a:r>
          </a:p>
        </p:txBody>
      </p:sp>
      <p:sp>
        <p:nvSpPr>
          <p:cNvPr id="255" name="Google Shape;255;p42"/>
          <p:cNvSpPr txBox="1">
            <a:spLocks noGrp="1"/>
          </p:cNvSpPr>
          <p:nvPr>
            <p:ph type="subTitle" idx="2"/>
          </p:nvPr>
        </p:nvSpPr>
        <p:spPr>
          <a:xfrm>
            <a:off x="5857826" y="2082350"/>
            <a:ext cx="2103000" cy="54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None/>
              <a:defRPr sz="1300"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None/>
              <a:defRPr sz="1300"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None/>
              <a:defRPr sz="1300"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None/>
              <a:defRPr sz="1300"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None/>
              <a:defRPr sz="1300"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None/>
              <a:defRPr sz="1300"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None/>
              <a:defRPr sz="1300"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None/>
              <a:defRPr sz="1300"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None/>
              <a:defRPr sz="13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56" name="Google Shape;256;p42"/>
          <p:cNvSpPr txBox="1">
            <a:spLocks noGrp="1"/>
          </p:cNvSpPr>
          <p:nvPr>
            <p:ph type="title" idx="3" hasCustomPrompt="1"/>
          </p:nvPr>
        </p:nvSpPr>
        <p:spPr>
          <a:xfrm>
            <a:off x="4826725" y="1625150"/>
            <a:ext cx="1031100" cy="99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700"/>
              <a:buNone/>
              <a:defRPr sz="47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700"/>
              <a:buFont typeface="Montserrat"/>
              <a:buNone/>
              <a:defRPr sz="4700" b="1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700"/>
              <a:buFont typeface="Montserrat"/>
              <a:buNone/>
              <a:defRPr sz="4700" b="1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700"/>
              <a:buFont typeface="Montserrat"/>
              <a:buNone/>
              <a:defRPr sz="4700" b="1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700"/>
              <a:buFont typeface="Montserrat"/>
              <a:buNone/>
              <a:defRPr sz="4700" b="1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700"/>
              <a:buFont typeface="Montserrat"/>
              <a:buNone/>
              <a:defRPr sz="4700" b="1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700"/>
              <a:buFont typeface="Montserrat"/>
              <a:buNone/>
              <a:defRPr sz="4700" b="1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700"/>
              <a:buFont typeface="Montserrat"/>
              <a:buNone/>
              <a:defRPr sz="4700" b="1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700"/>
              <a:buFont typeface="Montserrat"/>
              <a:buNone/>
              <a:defRPr sz="4700" b="1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t>xx%</a:t>
            </a:r>
          </a:p>
        </p:txBody>
      </p:sp>
      <p:sp>
        <p:nvSpPr>
          <p:cNvPr id="257" name="Google Shape;257;p42"/>
          <p:cNvSpPr txBox="1">
            <a:spLocks noGrp="1"/>
          </p:cNvSpPr>
          <p:nvPr>
            <p:ph type="ctrTitle" idx="4"/>
          </p:nvPr>
        </p:nvSpPr>
        <p:spPr>
          <a:xfrm>
            <a:off x="2088365" y="3318500"/>
            <a:ext cx="2103000" cy="42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7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Montserrat"/>
              <a:buNone/>
              <a:defRPr sz="17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Montserrat"/>
              <a:buNone/>
              <a:defRPr sz="17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Montserrat"/>
              <a:buNone/>
              <a:defRPr sz="17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Montserrat"/>
              <a:buNone/>
              <a:defRPr sz="17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Montserrat"/>
              <a:buNone/>
              <a:defRPr sz="17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Montserrat"/>
              <a:buNone/>
              <a:defRPr sz="17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Montserrat"/>
              <a:buNone/>
              <a:defRPr sz="17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Montserrat"/>
              <a:buNone/>
              <a:defRPr sz="17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58" name="Google Shape;258;p42"/>
          <p:cNvSpPr txBox="1">
            <a:spLocks noGrp="1"/>
          </p:cNvSpPr>
          <p:nvPr>
            <p:ph type="subTitle" idx="5"/>
          </p:nvPr>
        </p:nvSpPr>
        <p:spPr>
          <a:xfrm>
            <a:off x="2088369" y="3775700"/>
            <a:ext cx="2103000" cy="54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None/>
              <a:defRPr sz="1300"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None/>
              <a:defRPr sz="1300"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None/>
              <a:defRPr sz="1300"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None/>
              <a:defRPr sz="1300"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None/>
              <a:defRPr sz="1300"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None/>
              <a:defRPr sz="1300"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None/>
              <a:defRPr sz="1300"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None/>
              <a:defRPr sz="1300"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None/>
              <a:defRPr sz="13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59" name="Google Shape;259;p42"/>
          <p:cNvSpPr txBox="1">
            <a:spLocks noGrp="1"/>
          </p:cNvSpPr>
          <p:nvPr>
            <p:ph type="title" idx="6" hasCustomPrompt="1"/>
          </p:nvPr>
        </p:nvSpPr>
        <p:spPr>
          <a:xfrm>
            <a:off x="1057275" y="3318500"/>
            <a:ext cx="1031100" cy="99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700"/>
              <a:buNone/>
              <a:defRPr sz="47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700"/>
              <a:buFont typeface="Montserrat"/>
              <a:buNone/>
              <a:defRPr sz="4700" b="1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700"/>
              <a:buFont typeface="Montserrat"/>
              <a:buNone/>
              <a:defRPr sz="4700" b="1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700"/>
              <a:buFont typeface="Montserrat"/>
              <a:buNone/>
              <a:defRPr sz="4700" b="1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700"/>
              <a:buFont typeface="Montserrat"/>
              <a:buNone/>
              <a:defRPr sz="4700" b="1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700"/>
              <a:buFont typeface="Montserrat"/>
              <a:buNone/>
              <a:defRPr sz="4700" b="1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700"/>
              <a:buFont typeface="Montserrat"/>
              <a:buNone/>
              <a:defRPr sz="4700" b="1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700"/>
              <a:buFont typeface="Montserrat"/>
              <a:buNone/>
              <a:defRPr sz="4700" b="1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700"/>
              <a:buFont typeface="Montserrat"/>
              <a:buNone/>
              <a:defRPr sz="4700" b="1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t>xx%</a:t>
            </a:r>
          </a:p>
        </p:txBody>
      </p:sp>
      <p:sp>
        <p:nvSpPr>
          <p:cNvPr id="260" name="Google Shape;260;p42"/>
          <p:cNvSpPr txBox="1">
            <a:spLocks noGrp="1"/>
          </p:cNvSpPr>
          <p:nvPr>
            <p:ph type="ctrTitle" idx="7"/>
          </p:nvPr>
        </p:nvSpPr>
        <p:spPr>
          <a:xfrm>
            <a:off x="5857821" y="3318500"/>
            <a:ext cx="2111400" cy="42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7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Montserrat"/>
              <a:buNone/>
              <a:defRPr sz="17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Montserrat"/>
              <a:buNone/>
              <a:defRPr sz="17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Montserrat"/>
              <a:buNone/>
              <a:defRPr sz="17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Montserrat"/>
              <a:buNone/>
              <a:defRPr sz="17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Montserrat"/>
              <a:buNone/>
              <a:defRPr sz="17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Montserrat"/>
              <a:buNone/>
              <a:defRPr sz="17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Montserrat"/>
              <a:buNone/>
              <a:defRPr sz="17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Montserrat"/>
              <a:buNone/>
              <a:defRPr sz="17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61" name="Google Shape;261;p42"/>
          <p:cNvSpPr txBox="1">
            <a:spLocks noGrp="1"/>
          </p:cNvSpPr>
          <p:nvPr>
            <p:ph type="subTitle" idx="8"/>
          </p:nvPr>
        </p:nvSpPr>
        <p:spPr>
          <a:xfrm>
            <a:off x="5857827" y="3775700"/>
            <a:ext cx="2103000" cy="54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None/>
              <a:defRPr sz="1300"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None/>
              <a:defRPr sz="1300"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None/>
              <a:defRPr sz="1300"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None/>
              <a:defRPr sz="1300"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None/>
              <a:defRPr sz="1300"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None/>
              <a:defRPr sz="1300"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None/>
              <a:defRPr sz="1300"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None/>
              <a:defRPr sz="1300"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None/>
              <a:defRPr sz="13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62" name="Google Shape;262;p42"/>
          <p:cNvSpPr txBox="1">
            <a:spLocks noGrp="1"/>
          </p:cNvSpPr>
          <p:nvPr>
            <p:ph type="title" idx="9" hasCustomPrompt="1"/>
          </p:nvPr>
        </p:nvSpPr>
        <p:spPr>
          <a:xfrm>
            <a:off x="4826725" y="3318500"/>
            <a:ext cx="1031100" cy="99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700"/>
              <a:buNone/>
              <a:defRPr sz="47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700"/>
              <a:buFont typeface="Montserrat"/>
              <a:buNone/>
              <a:defRPr sz="4700" b="1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700"/>
              <a:buFont typeface="Montserrat"/>
              <a:buNone/>
              <a:defRPr sz="4700" b="1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700"/>
              <a:buFont typeface="Montserrat"/>
              <a:buNone/>
              <a:defRPr sz="4700" b="1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700"/>
              <a:buFont typeface="Montserrat"/>
              <a:buNone/>
              <a:defRPr sz="4700" b="1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700"/>
              <a:buFont typeface="Montserrat"/>
              <a:buNone/>
              <a:defRPr sz="4700" b="1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700"/>
              <a:buFont typeface="Montserrat"/>
              <a:buNone/>
              <a:defRPr sz="4700" b="1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700"/>
              <a:buFont typeface="Montserrat"/>
              <a:buNone/>
              <a:defRPr sz="4700" b="1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700"/>
              <a:buFont typeface="Montserrat"/>
              <a:buNone/>
              <a:defRPr sz="4700" b="1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t>xx%</a:t>
            </a:r>
          </a:p>
        </p:txBody>
      </p:sp>
      <p:sp>
        <p:nvSpPr>
          <p:cNvPr id="263" name="Google Shape;263;p42"/>
          <p:cNvSpPr txBox="1">
            <a:spLocks noGrp="1"/>
          </p:cNvSpPr>
          <p:nvPr>
            <p:ph type="ctrTitle" idx="13"/>
          </p:nvPr>
        </p:nvSpPr>
        <p:spPr>
          <a:xfrm>
            <a:off x="2088365" y="1625150"/>
            <a:ext cx="2103000" cy="42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7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Montserrat"/>
              <a:buNone/>
              <a:defRPr sz="17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Montserrat"/>
              <a:buNone/>
              <a:defRPr sz="17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Montserrat"/>
              <a:buNone/>
              <a:defRPr sz="17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Montserrat"/>
              <a:buNone/>
              <a:defRPr sz="17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Montserrat"/>
              <a:buNone/>
              <a:defRPr sz="17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Montserrat"/>
              <a:buNone/>
              <a:defRPr sz="17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Montserrat"/>
              <a:buNone/>
              <a:defRPr sz="17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Montserrat"/>
              <a:buNone/>
              <a:defRPr sz="17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64" name="Google Shape;264;p42"/>
          <p:cNvSpPr txBox="1">
            <a:spLocks noGrp="1"/>
          </p:cNvSpPr>
          <p:nvPr>
            <p:ph type="ctrTitle" idx="14"/>
          </p:nvPr>
        </p:nvSpPr>
        <p:spPr>
          <a:xfrm>
            <a:off x="5857821" y="1625150"/>
            <a:ext cx="2103000" cy="42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7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Montserrat"/>
              <a:buNone/>
              <a:defRPr sz="17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Montserrat"/>
              <a:buNone/>
              <a:defRPr sz="17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Montserrat"/>
              <a:buNone/>
              <a:defRPr sz="17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Montserrat"/>
              <a:buNone/>
              <a:defRPr sz="17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Montserrat"/>
              <a:buNone/>
              <a:defRPr sz="17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Montserrat"/>
              <a:buNone/>
              <a:defRPr sz="17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Montserrat"/>
              <a:buNone/>
              <a:defRPr sz="17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Montserrat"/>
              <a:buNone/>
              <a:defRPr sz="17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65" name="Google Shape;265;p42"/>
          <p:cNvSpPr txBox="1">
            <a:spLocks noGrp="1"/>
          </p:cNvSpPr>
          <p:nvPr>
            <p:ph type="title" idx="15"/>
          </p:nvPr>
        </p:nvSpPr>
        <p:spPr>
          <a:xfrm>
            <a:off x="818250" y="459775"/>
            <a:ext cx="7487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AND_TWO_COLUMNS_1_1"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3"/>
          <p:cNvSpPr txBox="1">
            <a:spLocks noGrp="1"/>
          </p:cNvSpPr>
          <p:nvPr>
            <p:ph type="title"/>
          </p:nvPr>
        </p:nvSpPr>
        <p:spPr>
          <a:xfrm>
            <a:off x="818250" y="459775"/>
            <a:ext cx="7487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5">
  <p:cSld name="CUSTOM_2">
    <p:bg>
      <p:bgPr>
        <a:solidFill>
          <a:schemeClr val="accent1"/>
        </a:solidFill>
        <a:effectLst/>
      </p:bgPr>
    </p:bg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5"/>
          <p:cNvSpPr txBox="1">
            <a:spLocks noGrp="1"/>
          </p:cNvSpPr>
          <p:nvPr>
            <p:ph type="subTitle" idx="1"/>
          </p:nvPr>
        </p:nvSpPr>
        <p:spPr>
          <a:xfrm>
            <a:off x="2370825" y="2334800"/>
            <a:ext cx="5630100" cy="64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272" name="Google Shape;272;p45"/>
          <p:cNvSpPr txBox="1">
            <a:spLocks noGrp="1"/>
          </p:cNvSpPr>
          <p:nvPr>
            <p:ph type="title"/>
          </p:nvPr>
        </p:nvSpPr>
        <p:spPr>
          <a:xfrm>
            <a:off x="818250" y="459775"/>
            <a:ext cx="3610800" cy="5727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600"/>
              <a:buNone/>
              <a:defRPr sz="26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 2">
  <p:cSld name="TITLE_AND_TWO_COLUMNS_1_1_1_1">
    <p:bg>
      <p:bgPr>
        <a:solidFill>
          <a:schemeClr val="accent1"/>
        </a:solidFill>
        <a:effectLst/>
      </p:bgPr>
    </p:bg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6"/>
          <p:cNvSpPr/>
          <p:nvPr/>
        </p:nvSpPr>
        <p:spPr>
          <a:xfrm>
            <a:off x="2324100" y="647700"/>
            <a:ext cx="5276700" cy="3810000"/>
          </a:xfrm>
          <a:prstGeom prst="rect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p46"/>
          <p:cNvSpPr/>
          <p:nvPr/>
        </p:nvSpPr>
        <p:spPr>
          <a:xfrm>
            <a:off x="914400" y="1276350"/>
            <a:ext cx="3524400" cy="2705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p46"/>
          <p:cNvSpPr txBox="1">
            <a:spLocks noGrp="1"/>
          </p:cNvSpPr>
          <p:nvPr>
            <p:ph type="title" hasCustomPrompt="1"/>
          </p:nvPr>
        </p:nvSpPr>
        <p:spPr>
          <a:xfrm>
            <a:off x="925800" y="1859625"/>
            <a:ext cx="4751100" cy="112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77" name="Google Shape;277;p46"/>
          <p:cNvSpPr txBox="1">
            <a:spLocks noGrp="1"/>
          </p:cNvSpPr>
          <p:nvPr>
            <p:ph type="subTitle" idx="1"/>
          </p:nvPr>
        </p:nvSpPr>
        <p:spPr>
          <a:xfrm>
            <a:off x="925800" y="2906300"/>
            <a:ext cx="3379500" cy="64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idea">
  <p:cSld name="TITLE_AND_TWO_COLUMNS_1_1_1_1_1">
    <p:bg>
      <p:bgPr>
        <a:solidFill>
          <a:schemeClr val="accent1"/>
        </a:solidFill>
        <a:effectLst/>
      </p:bgPr>
    </p:bg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7"/>
          <p:cNvSpPr/>
          <p:nvPr/>
        </p:nvSpPr>
        <p:spPr>
          <a:xfrm>
            <a:off x="1409700" y="647700"/>
            <a:ext cx="6191100" cy="3810000"/>
          </a:xfrm>
          <a:prstGeom prst="rect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p47"/>
          <p:cNvSpPr/>
          <p:nvPr/>
        </p:nvSpPr>
        <p:spPr>
          <a:xfrm>
            <a:off x="3314550" y="1390650"/>
            <a:ext cx="4991100" cy="2324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p47"/>
          <p:cNvSpPr txBox="1">
            <a:spLocks noGrp="1"/>
          </p:cNvSpPr>
          <p:nvPr>
            <p:ph type="title"/>
          </p:nvPr>
        </p:nvSpPr>
        <p:spPr>
          <a:xfrm>
            <a:off x="818250" y="1409700"/>
            <a:ext cx="7487400" cy="224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7000">
                <a:solidFill>
                  <a:schemeClr val="lt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 2">
  <p:cSld name="CUSTOM"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8"/>
          <p:cNvSpPr/>
          <p:nvPr/>
        </p:nvSpPr>
        <p:spPr>
          <a:xfrm>
            <a:off x="638175" y="-142875"/>
            <a:ext cx="2314500" cy="2933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48"/>
          <p:cNvSpPr txBox="1">
            <a:spLocks noGrp="1"/>
          </p:cNvSpPr>
          <p:nvPr>
            <p:ph type="title"/>
          </p:nvPr>
        </p:nvSpPr>
        <p:spPr>
          <a:xfrm>
            <a:off x="818250" y="688375"/>
            <a:ext cx="2030400" cy="191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TITLE_AND_BODY_1_1_1_1"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8"/>
          <p:cNvSpPr txBox="1">
            <a:spLocks noGrp="1"/>
          </p:cNvSpPr>
          <p:nvPr>
            <p:ph type="title"/>
          </p:nvPr>
        </p:nvSpPr>
        <p:spPr>
          <a:xfrm>
            <a:off x="818250" y="450150"/>
            <a:ext cx="3070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3600">
                <a:solidFill>
                  <a:schemeClr val="accent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3600">
                <a:solidFill>
                  <a:schemeClr val="accent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3600">
                <a:solidFill>
                  <a:schemeClr val="accent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3600">
                <a:solidFill>
                  <a:schemeClr val="accent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3600">
                <a:solidFill>
                  <a:schemeClr val="accent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3600">
                <a:solidFill>
                  <a:schemeClr val="accent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3600">
                <a:solidFill>
                  <a:schemeClr val="accent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36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2">
  <p:cSld name="CAPTION_ONLY_1_1">
    <p:bg>
      <p:bgPr>
        <a:solidFill>
          <a:schemeClr val="accent1"/>
        </a:solid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>
            <a:spLocks noGrp="1"/>
          </p:cNvSpPr>
          <p:nvPr>
            <p:ph type="title"/>
          </p:nvPr>
        </p:nvSpPr>
        <p:spPr>
          <a:xfrm>
            <a:off x="925800" y="3831950"/>
            <a:ext cx="3070200" cy="7107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0" tIns="91425" rIns="365750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Font typeface="Montserrat ExtraBold"/>
              <a:buNone/>
              <a:defRPr sz="1800" b="0"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 ExtraBold"/>
              <a:buNone/>
              <a:defRPr sz="1400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 ExtraBold"/>
              <a:buNone/>
              <a:defRPr sz="1400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 ExtraBold"/>
              <a:buNone/>
              <a:defRPr sz="1400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 ExtraBold"/>
              <a:buNone/>
              <a:defRPr sz="1400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 ExtraBold"/>
              <a:buNone/>
              <a:defRPr sz="1400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 ExtraBold"/>
              <a:buNone/>
              <a:defRPr sz="1400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 ExtraBold"/>
              <a:buNone/>
              <a:defRPr sz="1400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 ExtraBold"/>
              <a:buNone/>
              <a:defRPr sz="1400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62" name="Google Shape;62;p15"/>
          <p:cNvSpPr txBox="1">
            <a:spLocks noGrp="1"/>
          </p:cNvSpPr>
          <p:nvPr>
            <p:ph type="title" idx="2"/>
          </p:nvPr>
        </p:nvSpPr>
        <p:spPr>
          <a:xfrm>
            <a:off x="818250" y="459775"/>
            <a:ext cx="6424500" cy="24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700"/>
              <a:buNone/>
              <a:defRPr sz="37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hree columns 2">
  <p:cSld name="TITLE_AND_BODY_1_1_4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8"/>
          <p:cNvSpPr/>
          <p:nvPr/>
        </p:nvSpPr>
        <p:spPr>
          <a:xfrm>
            <a:off x="-78000" y="3191450"/>
            <a:ext cx="9300000" cy="2055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18"/>
          <p:cNvSpPr txBox="1">
            <a:spLocks noGrp="1"/>
          </p:cNvSpPr>
          <p:nvPr>
            <p:ph type="title"/>
          </p:nvPr>
        </p:nvSpPr>
        <p:spPr>
          <a:xfrm>
            <a:off x="818250" y="459775"/>
            <a:ext cx="750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8"/>
          <p:cNvSpPr txBox="1">
            <a:spLocks noGrp="1"/>
          </p:cNvSpPr>
          <p:nvPr>
            <p:ph type="title" idx="2"/>
          </p:nvPr>
        </p:nvSpPr>
        <p:spPr>
          <a:xfrm>
            <a:off x="972250" y="3490433"/>
            <a:ext cx="1875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77" name="Google Shape;77;p18"/>
          <p:cNvSpPr txBox="1">
            <a:spLocks noGrp="1"/>
          </p:cNvSpPr>
          <p:nvPr>
            <p:ph type="subTitle" idx="1"/>
          </p:nvPr>
        </p:nvSpPr>
        <p:spPr>
          <a:xfrm>
            <a:off x="972250" y="3822650"/>
            <a:ext cx="1875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78" name="Google Shape;78;p18"/>
          <p:cNvSpPr txBox="1">
            <a:spLocks noGrp="1"/>
          </p:cNvSpPr>
          <p:nvPr>
            <p:ph type="title" idx="3"/>
          </p:nvPr>
        </p:nvSpPr>
        <p:spPr>
          <a:xfrm>
            <a:off x="3634350" y="3490433"/>
            <a:ext cx="1875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8"/>
          <p:cNvSpPr txBox="1">
            <a:spLocks noGrp="1"/>
          </p:cNvSpPr>
          <p:nvPr>
            <p:ph type="subTitle" idx="4"/>
          </p:nvPr>
        </p:nvSpPr>
        <p:spPr>
          <a:xfrm>
            <a:off x="3634350" y="3822650"/>
            <a:ext cx="1875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80" name="Google Shape;80;p18"/>
          <p:cNvSpPr txBox="1">
            <a:spLocks noGrp="1"/>
          </p:cNvSpPr>
          <p:nvPr>
            <p:ph type="title" idx="5"/>
          </p:nvPr>
        </p:nvSpPr>
        <p:spPr>
          <a:xfrm>
            <a:off x="6296447" y="3490433"/>
            <a:ext cx="1875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81" name="Google Shape;81;p18"/>
          <p:cNvSpPr txBox="1">
            <a:spLocks noGrp="1"/>
          </p:cNvSpPr>
          <p:nvPr>
            <p:ph type="subTitle" idx="6"/>
          </p:nvPr>
        </p:nvSpPr>
        <p:spPr>
          <a:xfrm>
            <a:off x="6296447" y="3822650"/>
            <a:ext cx="1875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hree columns 2">
  <p:cSld name="TITLE_AND_BODY_1_1_3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9"/>
          <p:cNvSpPr txBox="1">
            <a:spLocks noGrp="1"/>
          </p:cNvSpPr>
          <p:nvPr>
            <p:ph type="title"/>
          </p:nvPr>
        </p:nvSpPr>
        <p:spPr>
          <a:xfrm>
            <a:off x="818250" y="459775"/>
            <a:ext cx="750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9"/>
          <p:cNvSpPr txBox="1">
            <a:spLocks noGrp="1"/>
          </p:cNvSpPr>
          <p:nvPr>
            <p:ph type="title" idx="2"/>
          </p:nvPr>
        </p:nvSpPr>
        <p:spPr>
          <a:xfrm>
            <a:off x="3561450" y="1280625"/>
            <a:ext cx="4287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85" name="Google Shape;85;p19"/>
          <p:cNvSpPr txBox="1">
            <a:spLocks noGrp="1"/>
          </p:cNvSpPr>
          <p:nvPr>
            <p:ph type="subTitle" idx="1"/>
          </p:nvPr>
        </p:nvSpPr>
        <p:spPr>
          <a:xfrm>
            <a:off x="3561450" y="1612843"/>
            <a:ext cx="4287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86" name="Google Shape;86;p19"/>
          <p:cNvSpPr txBox="1">
            <a:spLocks noGrp="1"/>
          </p:cNvSpPr>
          <p:nvPr>
            <p:ph type="title" idx="3"/>
          </p:nvPr>
        </p:nvSpPr>
        <p:spPr>
          <a:xfrm>
            <a:off x="3561450" y="2405454"/>
            <a:ext cx="4287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87" name="Google Shape;87;p19"/>
          <p:cNvSpPr txBox="1">
            <a:spLocks noGrp="1"/>
          </p:cNvSpPr>
          <p:nvPr>
            <p:ph type="subTitle" idx="4"/>
          </p:nvPr>
        </p:nvSpPr>
        <p:spPr>
          <a:xfrm>
            <a:off x="3561450" y="2737672"/>
            <a:ext cx="4287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88" name="Google Shape;88;p19"/>
          <p:cNvSpPr txBox="1">
            <a:spLocks noGrp="1"/>
          </p:cNvSpPr>
          <p:nvPr>
            <p:ph type="title" idx="5"/>
          </p:nvPr>
        </p:nvSpPr>
        <p:spPr>
          <a:xfrm>
            <a:off x="3561450" y="3530282"/>
            <a:ext cx="4287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89" name="Google Shape;89;p19"/>
          <p:cNvSpPr txBox="1">
            <a:spLocks noGrp="1"/>
          </p:cNvSpPr>
          <p:nvPr>
            <p:ph type="subTitle" idx="6"/>
          </p:nvPr>
        </p:nvSpPr>
        <p:spPr>
          <a:xfrm>
            <a:off x="3561450" y="3862500"/>
            <a:ext cx="4287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hree columns 3">
  <p:cSld name="TITLE_AND_BODY_1_1_3_1">
    <p:bg>
      <p:bgPr>
        <a:solidFill>
          <a:schemeClr val="accent1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0"/>
          <p:cNvSpPr txBox="1">
            <a:spLocks noGrp="1"/>
          </p:cNvSpPr>
          <p:nvPr>
            <p:ph type="title"/>
          </p:nvPr>
        </p:nvSpPr>
        <p:spPr>
          <a:xfrm>
            <a:off x="818250" y="459775"/>
            <a:ext cx="750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2" name="Google Shape;92;p20"/>
          <p:cNvSpPr txBox="1">
            <a:spLocks noGrp="1"/>
          </p:cNvSpPr>
          <p:nvPr>
            <p:ph type="title" idx="2"/>
          </p:nvPr>
        </p:nvSpPr>
        <p:spPr>
          <a:xfrm>
            <a:off x="965700" y="2822800"/>
            <a:ext cx="1997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20"/>
          <p:cNvSpPr txBox="1">
            <a:spLocks noGrp="1"/>
          </p:cNvSpPr>
          <p:nvPr>
            <p:ph type="subTitle" idx="1"/>
          </p:nvPr>
        </p:nvSpPr>
        <p:spPr>
          <a:xfrm>
            <a:off x="965700" y="3155019"/>
            <a:ext cx="1997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94" name="Google Shape;94;p20"/>
          <p:cNvSpPr txBox="1">
            <a:spLocks noGrp="1"/>
          </p:cNvSpPr>
          <p:nvPr>
            <p:ph type="title" idx="3"/>
          </p:nvPr>
        </p:nvSpPr>
        <p:spPr>
          <a:xfrm>
            <a:off x="3573147" y="2822800"/>
            <a:ext cx="1997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95" name="Google Shape;95;p20"/>
          <p:cNvSpPr txBox="1">
            <a:spLocks noGrp="1"/>
          </p:cNvSpPr>
          <p:nvPr>
            <p:ph type="subTitle" idx="4"/>
          </p:nvPr>
        </p:nvSpPr>
        <p:spPr>
          <a:xfrm>
            <a:off x="3573147" y="3155019"/>
            <a:ext cx="1997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96" name="Google Shape;96;p20"/>
          <p:cNvSpPr txBox="1">
            <a:spLocks noGrp="1"/>
          </p:cNvSpPr>
          <p:nvPr>
            <p:ph type="title" idx="5"/>
          </p:nvPr>
        </p:nvSpPr>
        <p:spPr>
          <a:xfrm>
            <a:off x="6180589" y="2822800"/>
            <a:ext cx="1997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97" name="Google Shape;97;p20"/>
          <p:cNvSpPr txBox="1">
            <a:spLocks noGrp="1"/>
          </p:cNvSpPr>
          <p:nvPr>
            <p:ph type="subTitle" idx="6"/>
          </p:nvPr>
        </p:nvSpPr>
        <p:spPr>
          <a:xfrm>
            <a:off x="6180589" y="3155019"/>
            <a:ext cx="1997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 2">
  <p:cSld name="BIG_NUMBER_1_1">
    <p:bg>
      <p:bgPr>
        <a:solidFill>
          <a:schemeClr val="accent1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2"/>
          <p:cNvSpPr txBox="1">
            <a:spLocks noGrp="1"/>
          </p:cNvSpPr>
          <p:nvPr>
            <p:ph type="title"/>
          </p:nvPr>
        </p:nvSpPr>
        <p:spPr>
          <a:xfrm>
            <a:off x="818250" y="459775"/>
            <a:ext cx="750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1" name="Google Shape;111;p22"/>
          <p:cNvSpPr txBox="1">
            <a:spLocks noGrp="1"/>
          </p:cNvSpPr>
          <p:nvPr>
            <p:ph type="title" idx="2" hasCustomPrompt="1"/>
          </p:nvPr>
        </p:nvSpPr>
        <p:spPr>
          <a:xfrm>
            <a:off x="720027" y="1551500"/>
            <a:ext cx="2926200" cy="858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700"/>
              <a:buNone/>
              <a:defRPr sz="47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700"/>
              <a:buFont typeface="Righteous"/>
              <a:buNone/>
              <a:defRPr sz="4700">
                <a:solidFill>
                  <a:schemeClr val="lt2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700"/>
              <a:buFont typeface="Righteous"/>
              <a:buNone/>
              <a:defRPr sz="4700">
                <a:solidFill>
                  <a:schemeClr val="lt2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700"/>
              <a:buFont typeface="Righteous"/>
              <a:buNone/>
              <a:defRPr sz="4700">
                <a:solidFill>
                  <a:schemeClr val="lt2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700"/>
              <a:buFont typeface="Righteous"/>
              <a:buNone/>
              <a:defRPr sz="4700">
                <a:solidFill>
                  <a:schemeClr val="lt2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700"/>
              <a:buFont typeface="Righteous"/>
              <a:buNone/>
              <a:defRPr sz="4700">
                <a:solidFill>
                  <a:schemeClr val="lt2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700"/>
              <a:buFont typeface="Righteous"/>
              <a:buNone/>
              <a:defRPr sz="4700">
                <a:solidFill>
                  <a:schemeClr val="lt2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700"/>
              <a:buFont typeface="Righteous"/>
              <a:buNone/>
              <a:defRPr sz="4700">
                <a:solidFill>
                  <a:schemeClr val="lt2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700"/>
              <a:buFont typeface="Righteous"/>
              <a:buNone/>
              <a:defRPr sz="4700">
                <a:solidFill>
                  <a:schemeClr val="lt2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r>
              <a:t>xx%</a:t>
            </a:r>
          </a:p>
        </p:txBody>
      </p:sp>
      <p:sp>
        <p:nvSpPr>
          <p:cNvPr id="112" name="Google Shape;112;p22"/>
          <p:cNvSpPr txBox="1">
            <a:spLocks noGrp="1"/>
          </p:cNvSpPr>
          <p:nvPr>
            <p:ph type="title" idx="3" hasCustomPrompt="1"/>
          </p:nvPr>
        </p:nvSpPr>
        <p:spPr>
          <a:xfrm>
            <a:off x="2781000" y="2703125"/>
            <a:ext cx="2926200" cy="858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700"/>
              <a:buNone/>
              <a:defRPr sz="47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700"/>
              <a:buFont typeface="Righteous"/>
              <a:buNone/>
              <a:defRPr sz="4700">
                <a:solidFill>
                  <a:schemeClr val="lt2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700"/>
              <a:buFont typeface="Righteous"/>
              <a:buNone/>
              <a:defRPr sz="4700">
                <a:solidFill>
                  <a:schemeClr val="lt2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700"/>
              <a:buFont typeface="Righteous"/>
              <a:buNone/>
              <a:defRPr sz="4700">
                <a:solidFill>
                  <a:schemeClr val="lt2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700"/>
              <a:buFont typeface="Righteous"/>
              <a:buNone/>
              <a:defRPr sz="4700">
                <a:solidFill>
                  <a:schemeClr val="lt2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700"/>
              <a:buFont typeface="Righteous"/>
              <a:buNone/>
              <a:defRPr sz="4700">
                <a:solidFill>
                  <a:schemeClr val="lt2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700"/>
              <a:buFont typeface="Righteous"/>
              <a:buNone/>
              <a:defRPr sz="4700">
                <a:solidFill>
                  <a:schemeClr val="lt2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700"/>
              <a:buFont typeface="Righteous"/>
              <a:buNone/>
              <a:defRPr sz="4700">
                <a:solidFill>
                  <a:schemeClr val="lt2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700"/>
              <a:buFont typeface="Righteous"/>
              <a:buNone/>
              <a:defRPr sz="4700">
                <a:solidFill>
                  <a:schemeClr val="lt2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r>
              <a:t>xx%</a:t>
            </a:r>
          </a:p>
        </p:txBody>
      </p:sp>
      <p:sp>
        <p:nvSpPr>
          <p:cNvPr id="113" name="Google Shape;113;p22"/>
          <p:cNvSpPr txBox="1">
            <a:spLocks noGrp="1"/>
          </p:cNvSpPr>
          <p:nvPr>
            <p:ph type="ctrTitle" idx="4"/>
          </p:nvPr>
        </p:nvSpPr>
        <p:spPr>
          <a:xfrm>
            <a:off x="3231365" y="4069650"/>
            <a:ext cx="2103000" cy="42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2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Font typeface="Righteous"/>
              <a:buNone/>
              <a:defRPr sz="1700">
                <a:solidFill>
                  <a:schemeClr val="lt2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Font typeface="Righteous"/>
              <a:buNone/>
              <a:defRPr sz="1700">
                <a:solidFill>
                  <a:schemeClr val="lt2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Font typeface="Righteous"/>
              <a:buNone/>
              <a:defRPr sz="1700">
                <a:solidFill>
                  <a:schemeClr val="lt2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Font typeface="Righteous"/>
              <a:buNone/>
              <a:defRPr sz="1700">
                <a:solidFill>
                  <a:schemeClr val="lt2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Font typeface="Righteous"/>
              <a:buNone/>
              <a:defRPr sz="1700">
                <a:solidFill>
                  <a:schemeClr val="lt2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Font typeface="Righteous"/>
              <a:buNone/>
              <a:defRPr sz="1700">
                <a:solidFill>
                  <a:schemeClr val="lt2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Font typeface="Righteous"/>
              <a:buNone/>
              <a:defRPr sz="1700">
                <a:solidFill>
                  <a:schemeClr val="lt2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Font typeface="Righteous"/>
              <a:buNone/>
              <a:defRPr sz="1700">
                <a:solidFill>
                  <a:schemeClr val="lt2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endParaRPr/>
          </a:p>
        </p:txBody>
      </p:sp>
      <p:sp>
        <p:nvSpPr>
          <p:cNvPr id="114" name="Google Shape;114;p22"/>
          <p:cNvSpPr txBox="1">
            <a:spLocks noGrp="1"/>
          </p:cNvSpPr>
          <p:nvPr>
            <p:ph type="title" idx="5" hasCustomPrompt="1"/>
          </p:nvPr>
        </p:nvSpPr>
        <p:spPr>
          <a:xfrm>
            <a:off x="719975" y="3854700"/>
            <a:ext cx="2928000" cy="858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700"/>
              <a:buNone/>
              <a:defRPr sz="47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700"/>
              <a:buFont typeface="Righteous"/>
              <a:buNone/>
              <a:defRPr sz="4700">
                <a:solidFill>
                  <a:schemeClr val="lt2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700"/>
              <a:buFont typeface="Righteous"/>
              <a:buNone/>
              <a:defRPr sz="4700">
                <a:solidFill>
                  <a:schemeClr val="lt2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700"/>
              <a:buFont typeface="Righteous"/>
              <a:buNone/>
              <a:defRPr sz="4700">
                <a:solidFill>
                  <a:schemeClr val="lt2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700"/>
              <a:buFont typeface="Righteous"/>
              <a:buNone/>
              <a:defRPr sz="4700">
                <a:solidFill>
                  <a:schemeClr val="lt2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700"/>
              <a:buFont typeface="Righteous"/>
              <a:buNone/>
              <a:defRPr sz="4700">
                <a:solidFill>
                  <a:schemeClr val="lt2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700"/>
              <a:buFont typeface="Righteous"/>
              <a:buNone/>
              <a:defRPr sz="4700">
                <a:solidFill>
                  <a:schemeClr val="lt2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700"/>
              <a:buFont typeface="Righteous"/>
              <a:buNone/>
              <a:defRPr sz="4700">
                <a:solidFill>
                  <a:schemeClr val="lt2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700"/>
              <a:buFont typeface="Righteous"/>
              <a:buNone/>
              <a:defRPr sz="4700">
                <a:solidFill>
                  <a:schemeClr val="lt2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r>
              <a:t>xx%</a:t>
            </a:r>
          </a:p>
        </p:txBody>
      </p:sp>
      <p:sp>
        <p:nvSpPr>
          <p:cNvPr id="115" name="Google Shape;115;p22"/>
          <p:cNvSpPr txBox="1">
            <a:spLocks noGrp="1"/>
          </p:cNvSpPr>
          <p:nvPr>
            <p:ph type="ctrTitle" idx="6"/>
          </p:nvPr>
        </p:nvSpPr>
        <p:spPr>
          <a:xfrm>
            <a:off x="3231365" y="1760600"/>
            <a:ext cx="2103000" cy="42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2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Font typeface="Righteous"/>
              <a:buNone/>
              <a:defRPr sz="1700">
                <a:solidFill>
                  <a:schemeClr val="lt2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Font typeface="Righteous"/>
              <a:buNone/>
              <a:defRPr sz="1700">
                <a:solidFill>
                  <a:schemeClr val="lt2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Font typeface="Righteous"/>
              <a:buNone/>
              <a:defRPr sz="1700">
                <a:solidFill>
                  <a:schemeClr val="lt2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Font typeface="Righteous"/>
              <a:buNone/>
              <a:defRPr sz="1700">
                <a:solidFill>
                  <a:schemeClr val="lt2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Font typeface="Righteous"/>
              <a:buNone/>
              <a:defRPr sz="1700">
                <a:solidFill>
                  <a:schemeClr val="lt2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Font typeface="Righteous"/>
              <a:buNone/>
              <a:defRPr sz="1700">
                <a:solidFill>
                  <a:schemeClr val="lt2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Font typeface="Righteous"/>
              <a:buNone/>
              <a:defRPr sz="1700">
                <a:solidFill>
                  <a:schemeClr val="lt2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Font typeface="Righteous"/>
              <a:buNone/>
              <a:defRPr sz="1700">
                <a:solidFill>
                  <a:schemeClr val="lt2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endParaRPr/>
          </a:p>
        </p:txBody>
      </p:sp>
      <p:sp>
        <p:nvSpPr>
          <p:cNvPr id="116" name="Google Shape;116;p22"/>
          <p:cNvSpPr txBox="1">
            <a:spLocks noGrp="1"/>
          </p:cNvSpPr>
          <p:nvPr>
            <p:ph type="ctrTitle" idx="7"/>
          </p:nvPr>
        </p:nvSpPr>
        <p:spPr>
          <a:xfrm>
            <a:off x="5294376" y="2938750"/>
            <a:ext cx="2620200" cy="42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2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Font typeface="Righteous"/>
              <a:buNone/>
              <a:defRPr sz="1700">
                <a:solidFill>
                  <a:schemeClr val="lt2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Font typeface="Righteous"/>
              <a:buNone/>
              <a:defRPr sz="1700">
                <a:solidFill>
                  <a:schemeClr val="lt2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Font typeface="Righteous"/>
              <a:buNone/>
              <a:defRPr sz="1700">
                <a:solidFill>
                  <a:schemeClr val="lt2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Font typeface="Righteous"/>
              <a:buNone/>
              <a:defRPr sz="1700">
                <a:solidFill>
                  <a:schemeClr val="lt2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Font typeface="Righteous"/>
              <a:buNone/>
              <a:defRPr sz="1700">
                <a:solidFill>
                  <a:schemeClr val="lt2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Font typeface="Righteous"/>
              <a:buNone/>
              <a:defRPr sz="1700">
                <a:solidFill>
                  <a:schemeClr val="lt2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Font typeface="Righteous"/>
              <a:buNone/>
              <a:defRPr sz="1700">
                <a:solidFill>
                  <a:schemeClr val="lt2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Font typeface="Righteous"/>
              <a:buNone/>
              <a:defRPr sz="1700">
                <a:solidFill>
                  <a:schemeClr val="lt2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endParaRPr/>
          </a:p>
        </p:txBody>
      </p:sp>
      <p:sp>
        <p:nvSpPr>
          <p:cNvPr id="117" name="Google Shape;117;p22"/>
          <p:cNvSpPr/>
          <p:nvPr/>
        </p:nvSpPr>
        <p:spPr>
          <a:xfrm>
            <a:off x="454800" y="1531975"/>
            <a:ext cx="6042900" cy="924300"/>
          </a:xfrm>
          <a:prstGeom prst="rect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22"/>
          <p:cNvSpPr/>
          <p:nvPr/>
        </p:nvSpPr>
        <p:spPr>
          <a:xfrm>
            <a:off x="2520863" y="2670100"/>
            <a:ext cx="6042900" cy="924300"/>
          </a:xfrm>
          <a:prstGeom prst="rect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22"/>
          <p:cNvSpPr/>
          <p:nvPr/>
        </p:nvSpPr>
        <p:spPr>
          <a:xfrm>
            <a:off x="468675" y="3808225"/>
            <a:ext cx="6042900" cy="924300"/>
          </a:xfrm>
          <a:prstGeom prst="rect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Montserrat"/>
              <a:buChar char="●"/>
              <a:defRPr sz="18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ontserrat"/>
              <a:buChar char="○"/>
              <a:defRPr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ontserrat"/>
              <a:buChar char="■"/>
              <a:defRPr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ontserrat"/>
              <a:buChar char="●"/>
              <a:defRPr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ontserrat"/>
              <a:buChar char="○"/>
              <a:defRPr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ontserrat"/>
              <a:buChar char="■"/>
              <a:defRPr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ontserrat"/>
              <a:buChar char="●"/>
              <a:defRPr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ontserrat"/>
              <a:buChar char="○"/>
              <a:defRPr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400"/>
              <a:buFont typeface="Montserrat"/>
              <a:buChar char="■"/>
              <a:defRPr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4" r:id="rId3"/>
    <p:sldLayoutId id="2147483658" r:id="rId4"/>
    <p:sldLayoutId id="2147483661" r:id="rId5"/>
    <p:sldLayoutId id="2147483664" r:id="rId6"/>
    <p:sldLayoutId id="2147483665" r:id="rId7"/>
    <p:sldLayoutId id="2147483666" r:id="rId8"/>
    <p:sldLayoutId id="2147483668" r:id="rId9"/>
    <p:sldLayoutId id="2147483669" r:id="rId10"/>
    <p:sldLayoutId id="2147483670" r:id="rId11"/>
    <p:sldLayoutId id="2147483673" r:id="rId12"/>
    <p:sldLayoutId id="2147483675" r:id="rId13"/>
    <p:sldLayoutId id="2147483677" r:id="rId14"/>
    <p:sldLayoutId id="2147483678" r:id="rId15"/>
    <p:sldLayoutId id="2147483680" r:id="rId16"/>
    <p:sldLayoutId id="2147483681" r:id="rId17"/>
    <p:sldLayoutId id="2147483682" r:id="rId18"/>
    <p:sldLayoutId id="2147483683" r:id="rId19"/>
    <p:sldLayoutId id="2147483684" r:id="rId20"/>
    <p:sldLayoutId id="2147483685" r:id="rId21"/>
    <p:sldLayoutId id="2147483688" r:id="rId22"/>
    <p:sldLayoutId id="2147483689" r:id="rId23"/>
    <p:sldLayoutId id="2147483691" r:id="rId24"/>
    <p:sldLayoutId id="2147483692" r:id="rId25"/>
    <p:sldLayoutId id="2147483693" r:id="rId26"/>
    <p:sldLayoutId id="2147483694" r:id="rId27"/>
    <p:sldLayoutId id="2147483695" r:id="rId2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53"/>
          <p:cNvSpPr txBox="1">
            <a:spLocks noGrp="1"/>
          </p:cNvSpPr>
          <p:nvPr>
            <p:ph type="ctrTitle"/>
          </p:nvPr>
        </p:nvSpPr>
        <p:spPr>
          <a:xfrm>
            <a:off x="4355976" y="0"/>
            <a:ext cx="3996191" cy="113159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 smtClean="0">
                <a:latin typeface="Times New Roman" pitchFamily="18" charset="0"/>
                <a:cs typeface="Times New Roman" pitchFamily="18" charset="0"/>
              </a:rPr>
              <a:t>E-MEDICINE</a:t>
            </a:r>
            <a:endParaRPr sz="4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97" name="Google Shape;297;p53"/>
          <p:cNvSpPr txBox="1">
            <a:spLocks noGrp="1"/>
          </p:cNvSpPr>
          <p:nvPr>
            <p:ph type="subTitle" idx="1"/>
          </p:nvPr>
        </p:nvSpPr>
        <p:spPr>
          <a:xfrm>
            <a:off x="5652120" y="2067694"/>
            <a:ext cx="2802632" cy="12710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400" b="1" i="1" dirty="0">
              <a:solidFill>
                <a:schemeClr val="accent4">
                  <a:lumMod val="75000"/>
                </a:schemeClr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400" b="1" i="1" dirty="0" smtClean="0">
              <a:solidFill>
                <a:schemeClr val="accent4">
                  <a:lumMod val="75000"/>
                </a:schemeClr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400" b="1" i="1" dirty="0">
              <a:solidFill>
                <a:schemeClr val="accent4">
                  <a:lumMod val="75000"/>
                </a:schemeClr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i="1" dirty="0" smtClean="0">
                <a:solidFill>
                  <a:schemeClr val="accent4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PRESENTED BY: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i="1" dirty="0" smtClean="0">
                <a:solidFill>
                  <a:schemeClr val="accent4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A. AMRUTHAMATHI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i="1" dirty="0" smtClean="0">
                <a:solidFill>
                  <a:schemeClr val="accent4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S. ANU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i="1" dirty="0" smtClean="0">
                <a:solidFill>
                  <a:schemeClr val="accent4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C. CHARUMATHI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i="1" dirty="0" smtClean="0">
                <a:solidFill>
                  <a:schemeClr val="accent4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R. INBA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i="1" dirty="0" smtClean="0">
                <a:solidFill>
                  <a:schemeClr val="accent4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P. HARINI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i="1" dirty="0" smtClean="0">
                <a:solidFill>
                  <a:schemeClr val="accent4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B. LAVANYA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i="1" dirty="0" smtClean="0">
                <a:solidFill>
                  <a:schemeClr val="accent4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A. VELAMMAL</a:t>
            </a:r>
          </a:p>
        </p:txBody>
      </p:sp>
      <p:grpSp>
        <p:nvGrpSpPr>
          <p:cNvPr id="4" name="Google Shape;866;p80"/>
          <p:cNvGrpSpPr/>
          <p:nvPr/>
        </p:nvGrpSpPr>
        <p:grpSpPr>
          <a:xfrm>
            <a:off x="7921818" y="407759"/>
            <a:ext cx="576064" cy="576064"/>
            <a:chOff x="2173950" y="1877975"/>
            <a:chExt cx="496850" cy="449250"/>
          </a:xfrm>
        </p:grpSpPr>
        <p:sp>
          <p:nvSpPr>
            <p:cNvPr id="5" name="Google Shape;867;p80"/>
            <p:cNvSpPr/>
            <p:nvPr/>
          </p:nvSpPr>
          <p:spPr>
            <a:xfrm>
              <a:off x="2328825" y="2033200"/>
              <a:ext cx="22725" cy="19475"/>
            </a:xfrm>
            <a:custGeom>
              <a:avLst/>
              <a:gdLst/>
              <a:ahLst/>
              <a:cxnLst/>
              <a:rect l="l" t="t" r="r" b="b"/>
              <a:pathLst>
                <a:path w="909" h="779" extrusionOk="0">
                  <a:moveTo>
                    <a:pt x="520" y="1"/>
                  </a:moveTo>
                  <a:cubicBezTo>
                    <a:pt x="174" y="1"/>
                    <a:pt x="1" y="420"/>
                    <a:pt x="245" y="664"/>
                  </a:cubicBezTo>
                  <a:cubicBezTo>
                    <a:pt x="324" y="743"/>
                    <a:pt x="421" y="778"/>
                    <a:pt x="517" y="778"/>
                  </a:cubicBezTo>
                  <a:cubicBezTo>
                    <a:pt x="717" y="778"/>
                    <a:pt x="908" y="623"/>
                    <a:pt x="908" y="390"/>
                  </a:cubicBezTo>
                  <a:cubicBezTo>
                    <a:pt x="908" y="175"/>
                    <a:pt x="734" y="1"/>
                    <a:pt x="52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6" name="Google Shape;868;p80"/>
            <p:cNvSpPr/>
            <p:nvPr/>
          </p:nvSpPr>
          <p:spPr>
            <a:xfrm>
              <a:off x="2173950" y="1877975"/>
              <a:ext cx="219325" cy="446325"/>
            </a:xfrm>
            <a:custGeom>
              <a:avLst/>
              <a:gdLst/>
              <a:ahLst/>
              <a:cxnLst/>
              <a:rect l="l" t="t" r="r" b="b"/>
              <a:pathLst>
                <a:path w="8773" h="17853" extrusionOk="0">
                  <a:moveTo>
                    <a:pt x="4387" y="776"/>
                  </a:moveTo>
                  <a:cubicBezTo>
                    <a:pt x="6343" y="776"/>
                    <a:pt x="7995" y="2376"/>
                    <a:pt x="7995" y="4269"/>
                  </a:cubicBezTo>
                  <a:lnTo>
                    <a:pt x="7995" y="8539"/>
                  </a:lnTo>
                  <a:lnTo>
                    <a:pt x="777" y="8539"/>
                  </a:lnTo>
                  <a:lnTo>
                    <a:pt x="777" y="4269"/>
                  </a:lnTo>
                  <a:cubicBezTo>
                    <a:pt x="777" y="2376"/>
                    <a:pt x="2431" y="776"/>
                    <a:pt x="4387" y="776"/>
                  </a:cubicBezTo>
                  <a:close/>
                  <a:moveTo>
                    <a:pt x="7995" y="9315"/>
                  </a:moveTo>
                  <a:lnTo>
                    <a:pt x="7995" y="13585"/>
                  </a:lnTo>
                  <a:cubicBezTo>
                    <a:pt x="7995" y="15550"/>
                    <a:pt x="6275" y="17078"/>
                    <a:pt x="4387" y="17078"/>
                  </a:cubicBezTo>
                  <a:cubicBezTo>
                    <a:pt x="2431" y="17078"/>
                    <a:pt x="777" y="15478"/>
                    <a:pt x="777" y="13585"/>
                  </a:cubicBezTo>
                  <a:lnTo>
                    <a:pt x="777" y="9315"/>
                  </a:lnTo>
                  <a:close/>
                  <a:moveTo>
                    <a:pt x="4387" y="0"/>
                  </a:moveTo>
                  <a:cubicBezTo>
                    <a:pt x="2041" y="0"/>
                    <a:pt x="1" y="1896"/>
                    <a:pt x="1" y="4269"/>
                  </a:cubicBezTo>
                  <a:lnTo>
                    <a:pt x="1" y="13585"/>
                  </a:lnTo>
                  <a:cubicBezTo>
                    <a:pt x="1" y="15957"/>
                    <a:pt x="2041" y="17853"/>
                    <a:pt x="4387" y="17853"/>
                  </a:cubicBezTo>
                  <a:cubicBezTo>
                    <a:pt x="6728" y="17853"/>
                    <a:pt x="8772" y="15961"/>
                    <a:pt x="8772" y="13585"/>
                  </a:cubicBezTo>
                  <a:lnTo>
                    <a:pt x="8772" y="4269"/>
                  </a:lnTo>
                  <a:cubicBezTo>
                    <a:pt x="8773" y="1896"/>
                    <a:pt x="6731" y="0"/>
                    <a:pt x="43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7" name="Google Shape;869;p80"/>
            <p:cNvSpPr/>
            <p:nvPr/>
          </p:nvSpPr>
          <p:spPr>
            <a:xfrm>
              <a:off x="2292050" y="1920100"/>
              <a:ext cx="59600" cy="93925"/>
            </a:xfrm>
            <a:custGeom>
              <a:avLst/>
              <a:gdLst/>
              <a:ahLst/>
              <a:cxnLst/>
              <a:rect l="l" t="t" r="r" b="b"/>
              <a:pathLst>
                <a:path w="2384" h="3757" extrusionOk="0">
                  <a:moveTo>
                    <a:pt x="438" y="0"/>
                  </a:moveTo>
                  <a:cubicBezTo>
                    <a:pt x="278" y="0"/>
                    <a:pt x="129" y="100"/>
                    <a:pt x="73" y="259"/>
                  </a:cubicBezTo>
                  <a:cubicBezTo>
                    <a:pt x="1" y="461"/>
                    <a:pt x="107" y="683"/>
                    <a:pt x="309" y="755"/>
                  </a:cubicBezTo>
                  <a:cubicBezTo>
                    <a:pt x="1084" y="1029"/>
                    <a:pt x="1602" y="1762"/>
                    <a:pt x="1603" y="2584"/>
                  </a:cubicBezTo>
                  <a:lnTo>
                    <a:pt x="1603" y="3361"/>
                  </a:lnTo>
                  <a:cubicBezTo>
                    <a:pt x="1598" y="3577"/>
                    <a:pt x="1774" y="3757"/>
                    <a:pt x="1991" y="3757"/>
                  </a:cubicBezTo>
                  <a:cubicBezTo>
                    <a:pt x="2208" y="3757"/>
                    <a:pt x="2383" y="3577"/>
                    <a:pt x="2379" y="3361"/>
                  </a:cubicBezTo>
                  <a:lnTo>
                    <a:pt x="2379" y="2584"/>
                  </a:lnTo>
                  <a:cubicBezTo>
                    <a:pt x="2377" y="1434"/>
                    <a:pt x="1652" y="408"/>
                    <a:pt x="568" y="23"/>
                  </a:cubicBezTo>
                  <a:cubicBezTo>
                    <a:pt x="525" y="8"/>
                    <a:pt x="481" y="0"/>
                    <a:pt x="43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8" name="Google Shape;870;p80"/>
            <p:cNvSpPr/>
            <p:nvPr/>
          </p:nvSpPr>
          <p:spPr>
            <a:xfrm>
              <a:off x="2412650" y="2069100"/>
              <a:ext cx="258150" cy="258125"/>
            </a:xfrm>
            <a:custGeom>
              <a:avLst/>
              <a:gdLst/>
              <a:ahLst/>
              <a:cxnLst/>
              <a:rect l="l" t="t" r="r" b="b"/>
              <a:pathLst>
                <a:path w="10326" h="10325" extrusionOk="0">
                  <a:moveTo>
                    <a:pt x="5163" y="777"/>
                  </a:moveTo>
                  <a:cubicBezTo>
                    <a:pt x="7540" y="777"/>
                    <a:pt x="9549" y="2786"/>
                    <a:pt x="9549" y="5163"/>
                  </a:cubicBezTo>
                  <a:cubicBezTo>
                    <a:pt x="9549" y="6178"/>
                    <a:pt x="9179" y="7157"/>
                    <a:pt x="8503" y="7953"/>
                  </a:cubicBezTo>
                  <a:lnTo>
                    <a:pt x="2371" y="1823"/>
                  </a:lnTo>
                  <a:cubicBezTo>
                    <a:pt x="3165" y="1154"/>
                    <a:pt x="4161" y="777"/>
                    <a:pt x="5163" y="777"/>
                  </a:cubicBezTo>
                  <a:close/>
                  <a:moveTo>
                    <a:pt x="1822" y="2372"/>
                  </a:moveTo>
                  <a:lnTo>
                    <a:pt x="7954" y="8503"/>
                  </a:lnTo>
                  <a:cubicBezTo>
                    <a:pt x="7156" y="9180"/>
                    <a:pt x="6179" y="9548"/>
                    <a:pt x="5163" y="9548"/>
                  </a:cubicBezTo>
                  <a:cubicBezTo>
                    <a:pt x="2785" y="9548"/>
                    <a:pt x="776" y="7541"/>
                    <a:pt x="776" y="5163"/>
                  </a:cubicBezTo>
                  <a:cubicBezTo>
                    <a:pt x="776" y="4150"/>
                    <a:pt x="1146" y="3170"/>
                    <a:pt x="1822" y="2372"/>
                  </a:cubicBezTo>
                  <a:close/>
                  <a:moveTo>
                    <a:pt x="5163" y="1"/>
                  </a:moveTo>
                  <a:cubicBezTo>
                    <a:pt x="2441" y="1"/>
                    <a:pt x="0" y="2313"/>
                    <a:pt x="0" y="5163"/>
                  </a:cubicBezTo>
                  <a:cubicBezTo>
                    <a:pt x="0" y="7946"/>
                    <a:pt x="2379" y="10325"/>
                    <a:pt x="5163" y="10325"/>
                  </a:cubicBezTo>
                  <a:cubicBezTo>
                    <a:pt x="7935" y="10325"/>
                    <a:pt x="10325" y="7968"/>
                    <a:pt x="10325" y="5163"/>
                  </a:cubicBezTo>
                  <a:cubicBezTo>
                    <a:pt x="10325" y="2379"/>
                    <a:pt x="7945" y="1"/>
                    <a:pt x="51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580112" y="1526448"/>
            <a:ext cx="1656184" cy="75666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563888" y="4155926"/>
            <a:ext cx="20162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GUIDED BY:</a:t>
            </a:r>
          </a:p>
          <a:p>
            <a:r>
              <a:rPr lang="en-IN" sz="18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POOJA MEHTA</a:t>
            </a:r>
            <a:endParaRPr lang="en-IN" sz="18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766692" y="1059582"/>
            <a:ext cx="26244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" sz="1600" b="1" i="1" dirty="0">
                <a:solidFill>
                  <a:schemeClr val="accent4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STORE TO SAVE LIVES!!!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HARDWARE SPECIFICATIONS</a:t>
            </a:r>
            <a:endParaRPr lang="en-IN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114550" lvl="4" indent="-285750">
              <a:buFont typeface="Arial" pitchFamily="34" charset="0"/>
              <a:buChar char="•"/>
            </a:pP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Intel Core i5</a:t>
            </a:r>
            <a:endParaRPr lang="en-IN" sz="1600" dirty="0" smtClean="0">
              <a:solidFill>
                <a:schemeClr val="tx1"/>
              </a:solidFill>
              <a:latin typeface="Times New Roman" pitchFamily="18" charset="0"/>
              <a:ea typeface="Times New Roman" panose="02020603050405020304" pitchFamily="18" charset="0"/>
              <a:cs typeface="Times New Roman" pitchFamily="18" charset="0"/>
            </a:endParaRPr>
          </a:p>
          <a:p>
            <a:pPr marL="2114550" lvl="4" indent="-285750">
              <a:buFont typeface="Arial" pitchFamily="34" charset="0"/>
              <a:buChar char="•"/>
            </a:pP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256 </a:t>
            </a:r>
            <a:r>
              <a:rPr lang="en-US" sz="1600" dirty="0">
                <a:solidFill>
                  <a:schemeClr val="tx1"/>
                </a:solidFill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MB </a:t>
            </a: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Ram</a:t>
            </a:r>
            <a:endParaRPr lang="en-IN" sz="1600" dirty="0">
              <a:solidFill>
                <a:schemeClr val="tx1"/>
              </a:solidFill>
              <a:latin typeface="Times New Roman" pitchFamily="18" charset="0"/>
              <a:ea typeface="Times New Roman" panose="02020603050405020304" pitchFamily="18" charset="0"/>
              <a:cs typeface="Times New Roman" pitchFamily="18" charset="0"/>
            </a:endParaRPr>
          </a:p>
          <a:p>
            <a:pPr marL="2114550" lvl="4" indent="-285750">
              <a:buFont typeface="Arial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5</a:t>
            </a: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12 </a:t>
            </a:r>
            <a:r>
              <a:rPr lang="en-US" sz="1600" dirty="0">
                <a:solidFill>
                  <a:schemeClr val="tx1"/>
                </a:solidFill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KB Cache </a:t>
            </a: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Memory</a:t>
            </a:r>
            <a:endParaRPr lang="en-IN" sz="1600" dirty="0">
              <a:solidFill>
                <a:schemeClr val="tx1"/>
              </a:solidFill>
              <a:latin typeface="Times New Roman" pitchFamily="18" charset="0"/>
              <a:ea typeface="Times New Roman" panose="02020603050405020304" pitchFamily="18" charset="0"/>
              <a:cs typeface="Times New Roman" pitchFamily="18" charset="0"/>
            </a:endParaRPr>
          </a:p>
          <a:p>
            <a:pPr marL="2114550" lvl="4" indent="-285750">
              <a:buFont typeface="Arial" pitchFamily="34" charset="0"/>
              <a:buChar char="•"/>
            </a:pP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Hard </a:t>
            </a:r>
            <a:r>
              <a:rPr lang="en-US" sz="1600" dirty="0">
                <a:solidFill>
                  <a:schemeClr val="tx1"/>
                </a:solidFill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disk 10 GB (OPTIONAL)</a:t>
            </a:r>
            <a:endParaRPr lang="en-IN" sz="1600" dirty="0">
              <a:solidFill>
                <a:schemeClr val="tx1"/>
              </a:solidFill>
              <a:latin typeface="Times New Roman" pitchFamily="18" charset="0"/>
              <a:ea typeface="Times New Roman" panose="02020603050405020304" pitchFamily="18" charset="0"/>
              <a:cs typeface="Times New Roman" pitchFamily="18" charset="0"/>
            </a:endParaRPr>
          </a:p>
          <a:p>
            <a:pPr marL="165100" indent="0">
              <a:buNone/>
            </a:pPr>
            <a:endParaRPr lang="en-IN" dirty="0"/>
          </a:p>
        </p:txBody>
      </p:sp>
      <p:cxnSp>
        <p:nvCxnSpPr>
          <p:cNvPr id="4" name="Google Shape;305;p54"/>
          <p:cNvCxnSpPr/>
          <p:nvPr/>
        </p:nvCxnSpPr>
        <p:spPr>
          <a:xfrm>
            <a:off x="1835696" y="1000828"/>
            <a:ext cx="5544616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xmlns="" val="3515948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SOFTWARE SPECIFICATIONS</a:t>
            </a:r>
            <a:endParaRPr lang="en-IN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79650" lvl="4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Technology   </a:t>
            </a: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           :</a:t>
            </a:r>
            <a:r>
              <a:rPr lang="en-US" sz="1600" dirty="0">
                <a:solidFill>
                  <a:schemeClr val="tx1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JAVA</a:t>
            </a:r>
            <a:endParaRPr lang="en-US" sz="1600" dirty="0">
              <a:solidFill>
                <a:schemeClr val="tx1"/>
              </a:solidFill>
              <a:latin typeface="Times New Roman" pitchFamily="18" charset="0"/>
              <a:ea typeface="Times New Roman" pitchFamily="18" charset="0"/>
              <a:cs typeface="Times New Roman" pitchFamily="18" charset="0"/>
            </a:endParaRPr>
          </a:p>
          <a:p>
            <a:pPr lvl="4">
              <a:lnSpc>
                <a:spcPct val="150000"/>
              </a:lnSpc>
              <a:buFont typeface="Arial" pitchFamily="34" charset="0"/>
              <a:buChar char="•"/>
            </a:pP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Business Layer         :  Spring Boot </a:t>
            </a:r>
            <a:r>
              <a:rPr lang="en-US" sz="1600" dirty="0">
                <a:solidFill>
                  <a:schemeClr val="tx1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, Spring Framework, </a:t>
            </a: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Rest API, JPA and Hibernate</a:t>
            </a:r>
            <a:endParaRPr lang="en-US" sz="1600" dirty="0">
              <a:solidFill>
                <a:schemeClr val="tx1"/>
              </a:solidFill>
              <a:latin typeface="Times New Roman" pitchFamily="18" charset="0"/>
              <a:ea typeface="Times New Roman" pitchFamily="18" charset="0"/>
              <a:cs typeface="Times New Roman" pitchFamily="18" charset="0"/>
            </a:endParaRPr>
          </a:p>
          <a:p>
            <a:pPr lvl="4">
              <a:lnSpc>
                <a:spcPct val="150000"/>
              </a:lnSpc>
              <a:buFont typeface="Arial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Database  </a:t>
            </a: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                :  MySQL </a:t>
            </a:r>
            <a:endParaRPr lang="en-US" sz="1600" dirty="0">
              <a:solidFill>
                <a:schemeClr val="tx1"/>
              </a:solidFill>
              <a:latin typeface="Times New Roman" pitchFamily="18" charset="0"/>
              <a:ea typeface="Times New Roman" pitchFamily="18" charset="0"/>
              <a:cs typeface="Times New Roman" pitchFamily="18" charset="0"/>
            </a:endParaRPr>
          </a:p>
          <a:p>
            <a:pPr lvl="4">
              <a:buFont typeface="Arial" pitchFamily="34" charset="0"/>
              <a:buChar char="•"/>
            </a:pP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Web Server               :  Tomcat Server</a:t>
            </a:r>
          </a:p>
          <a:p>
            <a:pPr lvl="4">
              <a:buFont typeface="Arial" pitchFamily="34" charset="0"/>
              <a:buChar char="•"/>
            </a:pP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Source </a:t>
            </a:r>
            <a:r>
              <a:rPr lang="en-US" sz="16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code Editor </a:t>
            </a: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 :  Visual </a:t>
            </a:r>
            <a:r>
              <a:rPr lang="en-US" sz="16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Studio Code</a:t>
            </a:r>
            <a:endParaRPr lang="en-US" sz="1600" dirty="0">
              <a:solidFill>
                <a:schemeClr val="tx1"/>
              </a:solidFill>
              <a:latin typeface="Times New Roman" pitchFamily="18" charset="0"/>
              <a:ea typeface="Times New Roman" panose="02020603050405020304" pitchFamily="18" charset="0"/>
              <a:cs typeface="Times New Roman" pitchFamily="18" charset="0"/>
            </a:endParaRPr>
          </a:p>
          <a:p>
            <a:pPr marL="165100" indent="0">
              <a:buNone/>
            </a:pPr>
            <a:endParaRPr lang="en-IN" dirty="0"/>
          </a:p>
        </p:txBody>
      </p:sp>
      <p:cxnSp>
        <p:nvCxnSpPr>
          <p:cNvPr id="4" name="Google Shape;305;p54"/>
          <p:cNvCxnSpPr/>
          <p:nvPr/>
        </p:nvCxnSpPr>
        <p:spPr>
          <a:xfrm>
            <a:off x="1835696" y="1000828"/>
            <a:ext cx="5544616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xmlns="" val="3360382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PROPOSED SYSTEM</a:t>
            </a:r>
            <a:endParaRPr lang="en-IN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36550" indent="-171450" algn="just">
              <a:buFont typeface="Arial" pitchFamily="34" charset="0"/>
              <a:buChar char="•"/>
            </a:pPr>
            <a:r>
              <a:rPr lang="en-IN" sz="16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The aim is to make the ordering process and </a:t>
            </a:r>
            <a:r>
              <a:rPr lang="en-IN" sz="16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delivery systems </a:t>
            </a:r>
            <a:r>
              <a:rPr lang="en-IN" sz="16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of medicines much easier and customer-friendly. </a:t>
            </a:r>
            <a:r>
              <a:rPr lang="en-IN" sz="16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It’s very </a:t>
            </a:r>
            <a:r>
              <a:rPr lang="en-IN" sz="16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important to make a user friendly environment</a:t>
            </a:r>
            <a:r>
              <a:rPr lang="en-IN" sz="16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.</a:t>
            </a:r>
            <a:endParaRPr lang="en-IN" sz="16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marL="336550" indent="-171450" algn="just">
              <a:buFont typeface="Arial" pitchFamily="34" charset="0"/>
              <a:buChar char="•"/>
            </a:pPr>
            <a:r>
              <a:rPr lang="en-IN" sz="16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The E-Medicine will be developed by combining </a:t>
            </a:r>
            <a:r>
              <a:rPr lang="en-IN" sz="16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several technology </a:t>
            </a:r>
            <a:r>
              <a:rPr lang="en-IN" sz="16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(ANGULAR, HTML5, SPRINGBOOT, CSS ). </a:t>
            </a:r>
            <a:r>
              <a:rPr lang="en-IN" sz="16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Among these </a:t>
            </a:r>
            <a:r>
              <a:rPr lang="en-IN" sz="16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technologies, CSS is responsible for the web </a:t>
            </a:r>
            <a:r>
              <a:rPr lang="en-IN" sz="16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visual style </a:t>
            </a:r>
            <a:r>
              <a:rPr lang="en-IN" sz="16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on the device</a:t>
            </a:r>
            <a:r>
              <a:rPr lang="en-IN" sz="16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336550" indent="-171450" algn="just">
              <a:buFont typeface="Arial" pitchFamily="34" charset="0"/>
              <a:buChar char="•"/>
            </a:pPr>
            <a:r>
              <a:rPr lang="en-IN" sz="16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In </a:t>
            </a:r>
            <a:r>
              <a:rPr lang="en-IN" sz="16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E-medicine t</a:t>
            </a:r>
            <a:r>
              <a:rPr lang="en-IN" sz="16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he </a:t>
            </a:r>
            <a:r>
              <a:rPr lang="en-IN" sz="16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customer selects the required medicines and orders them by a single click. Before it, the customer needs to create a login account and fill all the details like name, address, any id </a:t>
            </a:r>
            <a:r>
              <a:rPr lang="en-IN" sz="16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no etc…</a:t>
            </a:r>
          </a:p>
          <a:p>
            <a:pPr marL="336550" indent="-171450" algn="just">
              <a:buFont typeface="Arial" pitchFamily="34" charset="0"/>
              <a:buChar char="•"/>
            </a:pPr>
            <a:r>
              <a:rPr lang="en-IN" sz="16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The business goal for the application is to provide the medicines to all people and admin will provide the supplier details. </a:t>
            </a:r>
            <a:endParaRPr lang="en-IN" sz="16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marL="165100" indent="0" algn="just">
              <a:buNone/>
            </a:pPr>
            <a:endParaRPr lang="en-IN" sz="1600" dirty="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4" name="Google Shape;305;p54"/>
          <p:cNvCxnSpPr/>
          <p:nvPr/>
        </p:nvCxnSpPr>
        <p:spPr>
          <a:xfrm>
            <a:off x="1835696" y="1000828"/>
            <a:ext cx="5544616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xmlns="" val="1539331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MODULES</a:t>
            </a:r>
            <a:endParaRPr lang="en-IN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0850" indent="-285750" algn="just">
              <a:buFont typeface="Arial" pitchFamily="34" charset="0"/>
              <a:buChar char="•"/>
            </a:pPr>
            <a:r>
              <a:rPr lang="en-US" sz="16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Admin:</a:t>
            </a:r>
          </a:p>
          <a:p>
            <a:pPr marL="165100" indent="0" algn="just">
              <a:buNone/>
            </a:pPr>
            <a:r>
              <a:rPr lang="en-US" sz="16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         Admin </a:t>
            </a:r>
            <a:r>
              <a:rPr lang="en-US" sz="16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has the official powers to control the flow of the data from one part of the system to the </a:t>
            </a:r>
            <a:r>
              <a:rPr lang="en-US" sz="16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other. Admin </a:t>
            </a:r>
            <a:r>
              <a:rPr lang="en-US" sz="16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can manipulate the access of the users to the </a:t>
            </a:r>
            <a:r>
              <a:rPr lang="en-US" sz="16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data. Hence </a:t>
            </a:r>
            <a:r>
              <a:rPr lang="en-US" sz="16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all the data will be reflected in clean and well data in the interfaces</a:t>
            </a:r>
            <a:r>
              <a:rPr lang="en-US" sz="16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.</a:t>
            </a:r>
            <a:endParaRPr lang="en-US" sz="16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0850" indent="-285750" algn="just">
              <a:buFont typeface="Arial" pitchFamily="34" charset="0"/>
              <a:buChar char="•"/>
            </a:pPr>
            <a:r>
              <a:rPr lang="en-US" sz="16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Customer:</a:t>
            </a:r>
          </a:p>
          <a:p>
            <a:pPr marL="165100" indent="0" algn="just">
              <a:buNone/>
            </a:pPr>
            <a:r>
              <a:rPr lang="en-US" sz="16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          Check all the medicines </a:t>
            </a:r>
            <a:r>
              <a:rPr lang="en-US" sz="16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and give order of </a:t>
            </a:r>
            <a:r>
              <a:rPr lang="en-US" sz="16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medicines. </a:t>
            </a:r>
            <a:r>
              <a:rPr lang="en-US" sz="16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Check order status and see recently add cart  </a:t>
            </a:r>
            <a:r>
              <a:rPr lang="en-US" sz="16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medicines. </a:t>
            </a:r>
            <a:r>
              <a:rPr lang="en-US" sz="16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	</a:t>
            </a:r>
            <a:endParaRPr lang="en-US" sz="1600" dirty="0" smtClean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336550" indent="-171450" algn="just">
              <a:buFont typeface="Arial" pitchFamily="34" charset="0"/>
              <a:buChar char="•"/>
            </a:pPr>
            <a:r>
              <a:rPr lang="en-US" sz="1600" b="1" dirty="0" smtClean="0">
                <a:solidFill>
                  <a:schemeClr val="accent5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sz="16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Order:</a:t>
            </a:r>
            <a:endParaRPr lang="en-US" sz="1600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 algn="just">
              <a:buNone/>
            </a:pPr>
            <a:r>
              <a:rPr lang="en-US" sz="16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            The </a:t>
            </a:r>
            <a:r>
              <a:rPr lang="en-US" sz="16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order from the dealer is taken through phone and the </a:t>
            </a:r>
            <a:r>
              <a:rPr lang="en-US" sz="16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medicines; </a:t>
            </a:r>
            <a:r>
              <a:rPr lang="en-US" sz="16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quality is entered by </a:t>
            </a:r>
            <a:r>
              <a:rPr lang="en-US" sz="16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an employee. </a:t>
            </a:r>
            <a:endParaRPr lang="en-IN" sz="1600" dirty="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4" name="Google Shape;305;p54"/>
          <p:cNvCxnSpPr/>
          <p:nvPr/>
        </p:nvCxnSpPr>
        <p:spPr>
          <a:xfrm>
            <a:off x="1835696" y="1000828"/>
            <a:ext cx="5544616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xmlns="" val="4070274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MODULES</a:t>
            </a:r>
            <a:endParaRPr lang="en-IN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16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Cart: </a:t>
            </a:r>
            <a:endParaRPr lang="en-US" sz="1600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marL="165100" indent="0">
              <a:buNone/>
            </a:pPr>
            <a:r>
              <a:rPr lang="en-US" sz="16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          After </a:t>
            </a:r>
            <a:r>
              <a:rPr lang="en-US" sz="16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trade, the </a:t>
            </a:r>
            <a:r>
              <a:rPr lang="en-US" sz="16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medicines </a:t>
            </a:r>
            <a:r>
              <a:rPr lang="en-US" sz="16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will be directed to the cart. In the cart unit we can get the  total </a:t>
            </a:r>
            <a:r>
              <a:rPr lang="en-US" sz="16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quantity of medicines </a:t>
            </a:r>
            <a:r>
              <a:rPr lang="en-US" sz="16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available</a:t>
            </a:r>
            <a:r>
              <a:rPr lang="en-US" sz="16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165100" indent="0">
              <a:buNone/>
            </a:pPr>
            <a:endParaRPr lang="en-US" sz="16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0850" indent="-285750">
              <a:buFont typeface="Arial" pitchFamily="34" charset="0"/>
              <a:buChar char="•"/>
            </a:pPr>
            <a:r>
              <a:rPr lang="en-US" sz="16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Medicines:</a:t>
            </a: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 marL="165100" indent="0">
              <a:buNone/>
            </a:pPr>
            <a:r>
              <a:rPr lang="en-US" sz="16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           Detail </a:t>
            </a:r>
            <a:r>
              <a:rPr lang="en-US" sz="16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information about </a:t>
            </a:r>
            <a:r>
              <a:rPr lang="en-US" sz="16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medicines </a:t>
            </a:r>
            <a:r>
              <a:rPr lang="en-US" sz="16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which is provided by admin.</a:t>
            </a:r>
            <a:endParaRPr lang="ko-KR" altLang="en-US" sz="1600" dirty="0">
              <a:latin typeface="Times New Roman" pitchFamily="18" charset="0"/>
              <a:cs typeface="Times New Roman" pitchFamily="18" charset="0"/>
            </a:endParaRPr>
          </a:p>
          <a:p>
            <a:pPr marL="165100" indent="0">
              <a:buNone/>
            </a:pPr>
            <a:endParaRPr lang="en-IN" sz="1600" dirty="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4" name="Google Shape;305;p54"/>
          <p:cNvCxnSpPr/>
          <p:nvPr/>
        </p:nvCxnSpPr>
        <p:spPr>
          <a:xfrm>
            <a:off x="1835696" y="1000828"/>
            <a:ext cx="5544616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xmlns="" val="310933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54"/>
          <p:cNvSpPr txBox="1">
            <a:spLocks noGrp="1"/>
          </p:cNvSpPr>
          <p:nvPr>
            <p:ph type="title"/>
          </p:nvPr>
        </p:nvSpPr>
        <p:spPr>
          <a:xfrm>
            <a:off x="818250" y="459775"/>
            <a:ext cx="750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latin typeface="Times New Roman" pitchFamily="18" charset="0"/>
                <a:cs typeface="Times New Roman" pitchFamily="18" charset="0"/>
              </a:rPr>
              <a:t>SPRING ANNOTATIONS</a:t>
            </a:r>
            <a:endParaRPr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03" name="Google Shape;303;p54"/>
          <p:cNvSpPr txBox="1">
            <a:spLocks noGrp="1"/>
          </p:cNvSpPr>
          <p:nvPr>
            <p:ph type="body" idx="1"/>
          </p:nvPr>
        </p:nvSpPr>
        <p:spPr>
          <a:xfrm>
            <a:off x="818250" y="1236525"/>
            <a:ext cx="7801500" cy="334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>
              <a:spcAft>
                <a:spcPts val="1600"/>
              </a:spcAft>
              <a:buNone/>
            </a:pPr>
            <a:r>
              <a:rPr lang="en-US" sz="1600" b="1" i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@</a:t>
            </a:r>
            <a:r>
              <a:rPr lang="en-US" sz="1600" b="1" i="1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CrossOrigin</a:t>
            </a:r>
            <a:r>
              <a:rPr lang="en-US" sz="1600" b="1" i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annotation– </a:t>
            </a:r>
            <a:r>
              <a:rPr lang="en-US" sz="16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Cross-Origin Resource Sharing (CORS) is a security concept that allows restricting the resources implemented in web browsers. It prevents the JavaScript code producing or consuming the requests against different origin</a:t>
            </a: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0" lvl="0" indent="0" algn="just">
              <a:spcAft>
                <a:spcPts val="1600"/>
              </a:spcAft>
              <a:buNone/>
            </a:pPr>
            <a:r>
              <a:rPr lang="en-US" sz="1600" b="1" i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@</a:t>
            </a:r>
            <a:r>
              <a:rPr lang="en-US" sz="1600" b="1" i="1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RestController</a:t>
            </a:r>
            <a:r>
              <a:rPr lang="en-US" sz="1600" b="1" i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 annotation- </a:t>
            </a:r>
            <a:r>
              <a:rPr lang="en-US" sz="1600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RestController</a:t>
            </a: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is used for making restful web services with the help of the @</a:t>
            </a:r>
            <a:r>
              <a:rPr lang="en-US" sz="16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RestController</a:t>
            </a:r>
            <a:r>
              <a:rPr lang="en-US" sz="16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annotation. This annotation is used at the class level and allows the class to handle the requests made by the </a:t>
            </a: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client.</a:t>
            </a:r>
          </a:p>
          <a:p>
            <a:pPr marL="0" lvl="0" indent="0" algn="just">
              <a:spcAft>
                <a:spcPts val="1600"/>
              </a:spcAft>
              <a:buNone/>
            </a:pPr>
            <a:r>
              <a:rPr lang="en-US" sz="1600" b="1" i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@</a:t>
            </a:r>
            <a:r>
              <a:rPr lang="en-US" sz="1600" b="1" i="1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RequestMapping</a:t>
            </a:r>
            <a:r>
              <a:rPr lang="en-US" sz="1600" b="1" i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 annotation- </a:t>
            </a:r>
            <a:r>
              <a:rPr lang="en-US" sz="1600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RequestMapping</a:t>
            </a: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annotation is used to map web requests onto specific handler classes and/or handler methods. @</a:t>
            </a:r>
            <a:r>
              <a:rPr lang="en-US" sz="16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RequestMapping</a:t>
            </a:r>
            <a:r>
              <a:rPr lang="en-US" sz="16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can be applied to the controller class as well as methods</a:t>
            </a: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0" lvl="0" indent="0">
              <a:spcAft>
                <a:spcPts val="1600"/>
              </a:spcAft>
              <a:buNone/>
            </a:pPr>
            <a:endParaRPr sz="1400" b="1" i="1" dirty="0">
              <a:solidFill>
                <a:schemeClr val="accent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305" name="Google Shape;305;p54"/>
          <p:cNvCxnSpPr/>
          <p:nvPr/>
        </p:nvCxnSpPr>
        <p:spPr>
          <a:xfrm>
            <a:off x="1811623" y="962050"/>
            <a:ext cx="5281200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" dirty="0">
                <a:latin typeface="Times New Roman" pitchFamily="18" charset="0"/>
                <a:cs typeface="Times New Roman" pitchFamily="18" charset="0"/>
              </a:rPr>
              <a:t>SPRING ANNOTATIONS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just">
              <a:spcAft>
                <a:spcPts val="1600"/>
              </a:spcAft>
              <a:buNone/>
            </a:pPr>
            <a:r>
              <a:rPr lang="en-US" sz="1600" b="1" i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@</a:t>
            </a:r>
            <a:r>
              <a:rPr lang="en-US" sz="1600" b="1" i="1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PostMapping</a:t>
            </a:r>
            <a:r>
              <a:rPr lang="en-US" sz="1600" b="1" i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sz="1600" b="1" i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annotation- </a:t>
            </a:r>
            <a:r>
              <a:rPr lang="en-US" sz="1600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PostMapping</a:t>
            </a: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annotation maps HTTP POST requests onto specific handler methods. It is a composed annotation that acts as a shortcut for @</a:t>
            </a:r>
            <a:r>
              <a:rPr lang="en-US" sz="16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RequestMapping</a:t>
            </a:r>
            <a:r>
              <a:rPr lang="en-US" sz="16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(method </a:t>
            </a: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= </a:t>
            </a:r>
            <a:r>
              <a:rPr lang="en-US" sz="1600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RequestMethod</a:t>
            </a:r>
            <a:r>
              <a:rPr lang="en-US" sz="16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. POST) .</a:t>
            </a:r>
          </a:p>
          <a:p>
            <a:pPr marL="0" lvl="0" indent="0" algn="just">
              <a:spcAft>
                <a:spcPts val="1600"/>
              </a:spcAft>
              <a:buNone/>
            </a:pPr>
            <a:r>
              <a:rPr lang="en-US" sz="1600" b="1" i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@</a:t>
            </a:r>
            <a:r>
              <a:rPr lang="en-US" sz="1600" b="1" i="1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GetMapping</a:t>
            </a:r>
            <a:r>
              <a:rPr lang="en-US" sz="1600" b="1" i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sz="1600" b="1" i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annotation- </a:t>
            </a:r>
            <a:r>
              <a:rPr lang="en-US" sz="1600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GetMapping</a:t>
            </a: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annotation maps HTTP GET requests onto specific handler methods. It is a composed annotation that acts as a shortcut for @</a:t>
            </a:r>
            <a:r>
              <a:rPr lang="en-US" sz="16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RequestMapping</a:t>
            </a:r>
            <a:r>
              <a:rPr lang="en-US" sz="16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(method = </a:t>
            </a:r>
            <a:r>
              <a:rPr lang="en-US" sz="16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RequestMethod</a:t>
            </a:r>
            <a:r>
              <a:rPr lang="en-US" sz="16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. GET) </a:t>
            </a: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0" lvl="0" indent="0" algn="just">
              <a:spcAft>
                <a:spcPts val="1600"/>
              </a:spcAft>
              <a:buNone/>
            </a:pPr>
            <a:r>
              <a:rPr lang="en-IN" sz="1600" b="1" i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@Entity annotation- </a:t>
            </a:r>
            <a:r>
              <a:rPr lang="en-IN" sz="16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It defines that a class can be mapped to a table. And that is it, it is just a marker, like for example s</a:t>
            </a:r>
            <a:r>
              <a:rPr lang="en-IN" sz="16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erializable interface.</a:t>
            </a:r>
          </a:p>
        </p:txBody>
      </p:sp>
      <p:cxnSp>
        <p:nvCxnSpPr>
          <p:cNvPr id="4" name="Google Shape;305;p54"/>
          <p:cNvCxnSpPr/>
          <p:nvPr/>
        </p:nvCxnSpPr>
        <p:spPr>
          <a:xfrm>
            <a:off x="1835696" y="1000828"/>
            <a:ext cx="5544616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xmlns="" val="869020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" dirty="0">
                <a:latin typeface="Times New Roman" pitchFamily="18" charset="0"/>
                <a:cs typeface="Times New Roman" pitchFamily="18" charset="0"/>
              </a:rPr>
              <a:t>SPRING ANNOTATIONS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1560" y="1236525"/>
            <a:ext cx="8008190" cy="3347100"/>
          </a:xfrm>
        </p:spPr>
        <p:txBody>
          <a:bodyPr/>
          <a:lstStyle/>
          <a:p>
            <a:pPr marL="165100" lvl="0" indent="0" algn="just">
              <a:buNone/>
            </a:pPr>
            <a:r>
              <a:rPr lang="en-IN" sz="1600" b="1" i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@</a:t>
            </a:r>
            <a:r>
              <a:rPr lang="en-IN" sz="1600" b="1" i="1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onetoone</a:t>
            </a:r>
            <a:r>
              <a:rPr lang="en-IN" sz="1600" b="1" i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IN" sz="1600" b="1" i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annotation- </a:t>
            </a:r>
            <a:r>
              <a:rPr lang="en-IN" sz="16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The</a:t>
            </a:r>
            <a:r>
              <a:rPr lang="en-IN" sz="1600" b="1" i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IN" sz="16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@</a:t>
            </a:r>
            <a:r>
              <a:rPr lang="en-IN" sz="16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OneToOne</a:t>
            </a:r>
            <a:r>
              <a:rPr lang="en-IN" sz="16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JPA annotation is used to map the source entity with the target entity. In this example, </a:t>
            </a:r>
            <a:r>
              <a:rPr lang="en-IN" sz="16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we create </a:t>
            </a:r>
            <a:r>
              <a:rPr lang="en-IN" sz="16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Instructor and </a:t>
            </a:r>
            <a:r>
              <a:rPr lang="en-IN" sz="16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Instructor Detail </a:t>
            </a:r>
            <a:r>
              <a:rPr lang="en-IN" sz="16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entities and we make a one-to-one mapping between them. The one-to-one association can </a:t>
            </a:r>
            <a:r>
              <a:rPr lang="en-IN" sz="16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be either </a:t>
            </a:r>
            <a:r>
              <a:rPr lang="en-IN" sz="16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unidirectional or bidirectional</a:t>
            </a:r>
            <a:r>
              <a:rPr lang="en-IN" sz="16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.</a:t>
            </a:r>
            <a:endParaRPr lang="en-IN" sz="16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marL="165100" lvl="0" indent="0" algn="just">
              <a:buNone/>
            </a:pPr>
            <a:r>
              <a:rPr lang="en-IN" sz="1600" b="1" i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@</a:t>
            </a:r>
            <a:r>
              <a:rPr lang="en-IN" sz="1600" b="1" i="1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manytomany</a:t>
            </a:r>
            <a:r>
              <a:rPr lang="en-IN" sz="1600" b="1" i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IN" sz="1600" b="1" i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annotation- </a:t>
            </a:r>
            <a:r>
              <a:rPr lang="en-IN" sz="16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The</a:t>
            </a:r>
            <a:r>
              <a:rPr lang="en-IN" sz="1600" b="1" i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IN" sz="16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@</a:t>
            </a:r>
            <a:r>
              <a:rPr lang="en-IN" sz="16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ManyToMany</a:t>
            </a:r>
            <a:r>
              <a:rPr lang="en-IN" sz="16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annotation is used in both classes to create the many-to-many relationship between </a:t>
            </a:r>
            <a:r>
              <a:rPr lang="en-IN" sz="16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the entities</a:t>
            </a:r>
            <a:r>
              <a:rPr lang="en-IN" sz="16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. This association has two side i.e. the owning side and the inverse </a:t>
            </a:r>
            <a:r>
              <a:rPr lang="en-IN" sz="16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side.</a:t>
            </a:r>
          </a:p>
          <a:p>
            <a:pPr marL="165100" lvl="0" indent="0" algn="just">
              <a:buNone/>
            </a:pPr>
            <a:r>
              <a:rPr lang="en-IN" sz="1600" b="1" i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@overriding annotation- </a:t>
            </a:r>
            <a:r>
              <a:rPr lang="en-IN" sz="16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@Override annotation informs the compiler that the element is meant to override an element declared in a superclass. While it is not required to use this annotation when overriding a method, it helps to prevent errors.</a:t>
            </a:r>
          </a:p>
          <a:p>
            <a:pPr marL="165100" lvl="0" indent="0" algn="just">
              <a:buNone/>
            </a:pPr>
            <a:endParaRPr lang="en-IN" sz="1600" dirty="0">
              <a:latin typeface="Times New Roman" pitchFamily="18" charset="0"/>
              <a:cs typeface="Times New Roman" pitchFamily="18" charset="0"/>
            </a:endParaRPr>
          </a:p>
          <a:p>
            <a:pPr marL="165100" indent="0" algn="just">
              <a:buNone/>
            </a:pPr>
            <a:endParaRPr lang="en-IN" sz="1600" dirty="0"/>
          </a:p>
        </p:txBody>
      </p:sp>
      <p:cxnSp>
        <p:nvCxnSpPr>
          <p:cNvPr id="4" name="Google Shape;305;p54"/>
          <p:cNvCxnSpPr/>
          <p:nvPr/>
        </p:nvCxnSpPr>
        <p:spPr>
          <a:xfrm>
            <a:off x="1835696" y="1000828"/>
            <a:ext cx="5544616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xmlns="" val="612971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smtClean="0">
                <a:latin typeface="Times New Roman" pitchFamily="18" charset="0"/>
                <a:cs typeface="Times New Roman" pitchFamily="18" charset="0"/>
              </a:rPr>
              <a:t>USE CASE 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DIAGRAM</a:t>
            </a:r>
            <a:endParaRPr lang="en-IN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65100" indent="0">
              <a:buNone/>
            </a:pPr>
            <a:endParaRPr lang="en-IN" dirty="0"/>
          </a:p>
        </p:txBody>
      </p:sp>
      <p:cxnSp>
        <p:nvCxnSpPr>
          <p:cNvPr id="4" name="Google Shape;305;p54"/>
          <p:cNvCxnSpPr/>
          <p:nvPr/>
        </p:nvCxnSpPr>
        <p:spPr>
          <a:xfrm>
            <a:off x="1835696" y="1000828"/>
            <a:ext cx="5544616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635106" y="1275606"/>
            <a:ext cx="6264696" cy="3306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456394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sz="2800" dirty="0" smtClean="0">
                <a:latin typeface="Times New Roman" pitchFamily="18" charset="0"/>
                <a:cs typeface="Times New Roman" pitchFamily="18" charset="0"/>
              </a:rPr>
              <a:t>CLASS DIAGRAM</a:t>
            </a:r>
            <a:endParaRPr lang="en-IN" sz="2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65100" indent="0">
              <a:buNone/>
            </a:pPr>
            <a:endParaRPr lang="en-IN" dirty="0"/>
          </a:p>
        </p:txBody>
      </p:sp>
      <p:cxnSp>
        <p:nvCxnSpPr>
          <p:cNvPr id="4" name="Google Shape;305;p54"/>
          <p:cNvCxnSpPr/>
          <p:nvPr/>
        </p:nvCxnSpPr>
        <p:spPr>
          <a:xfrm>
            <a:off x="1835696" y="1000828"/>
            <a:ext cx="5544616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187624" y="1203598"/>
            <a:ext cx="6984776" cy="3468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6179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sz="2800" dirty="0" smtClean="0">
                <a:latin typeface="Times New Roman" pitchFamily="18" charset="0"/>
                <a:cs typeface="Times New Roman" pitchFamily="18" charset="0"/>
              </a:rPr>
              <a:t>INTRODUCTION</a:t>
            </a:r>
            <a:endParaRPr lang="en-IN" sz="2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buFont typeface="Arial" pitchFamily="34" charset="0"/>
              <a:buChar char="•"/>
            </a:pPr>
            <a:r>
              <a:rPr lang="en-IN" sz="16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E-Medicine which empowers people to buy medicines from the convenience of home 24/7 and 365 days a </a:t>
            </a:r>
            <a:r>
              <a:rPr lang="en-IN" sz="16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year. Following </a:t>
            </a:r>
            <a:r>
              <a:rPr lang="en-IN" sz="16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a bulk purchase formula, we are able to provide our customers with the lowest price for all </a:t>
            </a:r>
            <a:r>
              <a:rPr lang="en-IN" sz="16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medicines. </a:t>
            </a:r>
          </a:p>
          <a:p>
            <a:pPr algn="just">
              <a:buFont typeface="Arial" pitchFamily="34" charset="0"/>
              <a:buChar char="•"/>
            </a:pPr>
            <a:r>
              <a:rPr lang="en-IN" sz="16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With </a:t>
            </a:r>
            <a:r>
              <a:rPr lang="en-IN" sz="16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fast sales and inventory rotation, we always provide a fresh batch of medicines to our </a:t>
            </a:r>
            <a:r>
              <a:rPr lang="en-IN" sz="16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customers. Orders </a:t>
            </a:r>
            <a:r>
              <a:rPr lang="en-IN" sz="16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will be delivered to your doorstep</a:t>
            </a:r>
            <a:r>
              <a:rPr lang="en-IN" sz="16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algn="just">
              <a:buFont typeface="Arial" pitchFamily="34" charset="0"/>
              <a:buChar char="•"/>
            </a:pPr>
            <a:r>
              <a:rPr lang="en-IN" sz="16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E-Medicine manages the details of Medical Shop, Stocks, Inventory, Sells and </a:t>
            </a:r>
            <a:r>
              <a:rPr lang="en-IN" sz="16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Company. E-Medicine </a:t>
            </a:r>
            <a:r>
              <a:rPr lang="en-IN" sz="16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does it all with a touch of a button. </a:t>
            </a:r>
          </a:p>
          <a:p>
            <a:pPr algn="just">
              <a:buFont typeface="Arial" pitchFamily="34" charset="0"/>
              <a:buChar char="•"/>
            </a:pPr>
            <a:r>
              <a:rPr lang="en-IN" sz="16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Bringing </a:t>
            </a:r>
            <a:r>
              <a:rPr lang="en-IN" sz="16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along the continuous development, supreme support systems, trustworthy customer care, addition of features on a regular basis and it is a no-brainer to choose E-Medicine.</a:t>
            </a:r>
          </a:p>
          <a:p>
            <a:pPr marL="336550" indent="-171450">
              <a:buFont typeface="Arial" pitchFamily="34" charset="0"/>
              <a:buChar char="•"/>
            </a:pPr>
            <a:endParaRPr lang="en-IN" sz="1600" dirty="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4" name="Google Shape;305;p54"/>
          <p:cNvCxnSpPr/>
          <p:nvPr/>
        </p:nvCxnSpPr>
        <p:spPr>
          <a:xfrm>
            <a:off x="1835696" y="1059582"/>
            <a:ext cx="5281200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xmlns="" val="2202241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CONNECTING FRAMEWORK</a:t>
            </a:r>
            <a:endParaRPr lang="en-IN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580732" y="1275606"/>
            <a:ext cx="6375644" cy="3312368"/>
          </a:xfrm>
          <a:prstGeom prst="rect">
            <a:avLst/>
          </a:prstGeom>
        </p:spPr>
      </p:pic>
      <p:cxnSp>
        <p:nvCxnSpPr>
          <p:cNvPr id="5" name="Google Shape;305;p54"/>
          <p:cNvCxnSpPr/>
          <p:nvPr/>
        </p:nvCxnSpPr>
        <p:spPr>
          <a:xfrm>
            <a:off x="1835696" y="1000828"/>
            <a:ext cx="5544616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xmlns="" val="3947499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OUTPUT SCREENS</a:t>
            </a:r>
            <a:endParaRPr lang="en-IN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65100" indent="0">
              <a:buNone/>
            </a:pPr>
            <a:endParaRPr lang="en-IN" dirty="0"/>
          </a:p>
        </p:txBody>
      </p:sp>
      <p:cxnSp>
        <p:nvCxnSpPr>
          <p:cNvPr id="4" name="Google Shape;305;p54"/>
          <p:cNvCxnSpPr/>
          <p:nvPr/>
        </p:nvCxnSpPr>
        <p:spPr>
          <a:xfrm>
            <a:off x="1835696" y="1000828"/>
            <a:ext cx="5544616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763688" y="1245904"/>
            <a:ext cx="5832648" cy="3312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215935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799088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1255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862678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1255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611532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1255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971037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1255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929159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1255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15570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1255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32304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1255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619021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OBJECTIVE</a:t>
            </a:r>
            <a:endParaRPr lang="en-IN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0850" indent="-285750" algn="just">
              <a:buFont typeface="Arial" pitchFamily="34" charset="0"/>
              <a:buChar char="•"/>
            </a:pPr>
            <a:r>
              <a:rPr lang="en-IN" sz="16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The </a:t>
            </a:r>
            <a:r>
              <a:rPr lang="en-IN" sz="16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objective of </a:t>
            </a:r>
            <a:r>
              <a:rPr lang="en-IN" sz="16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e-medicine is </a:t>
            </a:r>
            <a:r>
              <a:rPr lang="en-IN" sz="16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to deliver medicine at an affordable cost to all places</a:t>
            </a:r>
            <a:r>
              <a:rPr lang="en-IN" sz="16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450850" indent="-285750" algn="just">
              <a:buFont typeface="Arial" pitchFamily="34" charset="0"/>
              <a:buChar char="•"/>
            </a:pPr>
            <a:r>
              <a:rPr lang="en-IN" sz="16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The primary mission of </a:t>
            </a:r>
            <a:r>
              <a:rPr lang="en-IN" sz="16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e-medicine </a:t>
            </a:r>
            <a:r>
              <a:rPr lang="en-IN" sz="16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is to manage the use of medications </a:t>
            </a:r>
            <a:r>
              <a:rPr lang="en-IN" sz="16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and provide good quality of medicines to the customers. </a:t>
            </a:r>
          </a:p>
          <a:p>
            <a:pPr marL="450850" indent="-285750" algn="just">
              <a:buFont typeface="Arial" pitchFamily="34" charset="0"/>
              <a:buChar char="•"/>
            </a:pPr>
            <a:r>
              <a:rPr lang="en-IN" sz="16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Goals </a:t>
            </a:r>
            <a:r>
              <a:rPr lang="en-IN" sz="16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include the selection, prescription, procuration, delivery, administration and review of medications to optimize patient outcomes</a:t>
            </a:r>
            <a:r>
              <a:rPr lang="en-IN" sz="16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450850" indent="-285750" algn="just">
              <a:buFont typeface="Arial" pitchFamily="34" charset="0"/>
              <a:buChar char="•"/>
            </a:pPr>
            <a:r>
              <a:rPr lang="en-IN" sz="16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Any </a:t>
            </a:r>
            <a:r>
              <a:rPr lang="en-IN" sz="16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medical shop </a:t>
            </a:r>
            <a:r>
              <a:rPr lang="en-IN" sz="16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that operates over the internet and sends orders to customers through e-mail, shipping </a:t>
            </a:r>
            <a:r>
              <a:rPr lang="en-IN" sz="16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line </a:t>
            </a:r>
            <a:r>
              <a:rPr lang="en-IN" sz="16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or an online portal is called an </a:t>
            </a:r>
            <a:r>
              <a:rPr lang="en-IN" sz="16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e-medicine. </a:t>
            </a:r>
          </a:p>
          <a:p>
            <a:pPr marL="450850" indent="-285750" algn="just">
              <a:buFont typeface="Arial" pitchFamily="34" charset="0"/>
              <a:buChar char="•"/>
            </a:pPr>
            <a:endParaRPr lang="en-IN" sz="1600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marL="336550" indent="-171450">
              <a:buFont typeface="Arial" pitchFamily="34" charset="0"/>
              <a:buChar char="•"/>
            </a:pPr>
            <a:endParaRPr lang="en-IN" sz="1600" dirty="0" smtClean="0">
              <a:latin typeface="Times New Roman" pitchFamily="18" charset="0"/>
              <a:cs typeface="Times New Roman" pitchFamily="18" charset="0"/>
            </a:endParaRPr>
          </a:p>
          <a:p>
            <a:pPr marL="336550" indent="-171450">
              <a:buFont typeface="Arial" pitchFamily="34" charset="0"/>
              <a:buChar char="•"/>
            </a:pPr>
            <a:endParaRPr lang="en-IN" sz="1600" dirty="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4" name="Google Shape;305;p54"/>
          <p:cNvCxnSpPr/>
          <p:nvPr/>
        </p:nvCxnSpPr>
        <p:spPr>
          <a:xfrm>
            <a:off x="2123728" y="974976"/>
            <a:ext cx="5281200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xmlns="" val="528362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1255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82064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1255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373283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1255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366770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1255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067022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1255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769142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1255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363624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1255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949449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1255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730905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ADVANTAGES</a:t>
            </a:r>
            <a:endParaRPr lang="en-IN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buFont typeface="Arial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One of the most important advantages of the E-Medicine application is time saving. </a:t>
            </a:r>
          </a:p>
          <a:p>
            <a:pPr algn="just">
              <a:buFont typeface="Arial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 You do not have to go to the pharmacy and you will not be faced with waiting in line at the pharmacy.</a:t>
            </a:r>
          </a:p>
          <a:p>
            <a:pPr algn="just">
              <a:buFont typeface="Arial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 It is very easy to order prescription drugs through E-Medicine.</a:t>
            </a:r>
          </a:p>
          <a:p>
            <a:pPr algn="just">
              <a:buFont typeface="Arial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Especially for people who live far away from a pharmacy, the elderly and disabled people this system is both a very easy and a very fast method of obtaining medicine.</a:t>
            </a:r>
          </a:p>
          <a:p>
            <a:pPr algn="just">
              <a:buFont typeface="Arial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All you have to do is to place an order by entering the prescription through the mobile application or website.</a:t>
            </a:r>
          </a:p>
          <a:p>
            <a:pPr algn="just">
              <a:buFont typeface="Arial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Buying drugs on the internet also saves money, studies show that buying drugs online can save a third of money in total.</a:t>
            </a:r>
            <a:endParaRPr lang="en-IN" sz="16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marL="165100" indent="0">
              <a:buNone/>
            </a:pPr>
            <a:endParaRPr lang="en-IN" dirty="0"/>
          </a:p>
        </p:txBody>
      </p:sp>
      <p:cxnSp>
        <p:nvCxnSpPr>
          <p:cNvPr id="4" name="Google Shape;305;p54"/>
          <p:cNvCxnSpPr/>
          <p:nvPr/>
        </p:nvCxnSpPr>
        <p:spPr>
          <a:xfrm>
            <a:off x="1835696" y="1000828"/>
            <a:ext cx="5544616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xmlns="" val="463307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CONCLUSION</a:t>
            </a:r>
            <a:endParaRPr lang="en-IN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algn="just">
              <a:spcBef>
                <a:spcPts val="2000"/>
              </a:spcBef>
              <a:spcAft>
                <a:spcPts val="2000"/>
              </a:spcAft>
              <a:buFont typeface="Arial" pitchFamily="34" charset="0"/>
              <a:buChar char="•"/>
            </a:pPr>
            <a:r>
              <a:rPr lang="en-IN" sz="16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The </a:t>
            </a:r>
            <a:r>
              <a:rPr lang="en-IN" sz="16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implementation of E- Medicine based on purchase of medicine will decrease the prescription </a:t>
            </a:r>
            <a:r>
              <a:rPr lang="en-IN" sz="16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and alterations </a:t>
            </a:r>
            <a:r>
              <a:rPr lang="en-IN" sz="16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and thus provide safety and improve the quality of service provided to the customer </a:t>
            </a:r>
            <a:r>
              <a:rPr lang="en-IN" sz="16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or patient</a:t>
            </a:r>
            <a:r>
              <a:rPr lang="en-IN" sz="16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. Therefore, we can conclude that online platform will be used for ordering of </a:t>
            </a:r>
            <a:r>
              <a:rPr lang="en-IN" sz="16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prescription based </a:t>
            </a:r>
            <a:r>
              <a:rPr lang="en-IN" sz="16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medications for customers</a:t>
            </a:r>
            <a:r>
              <a:rPr lang="en-IN" sz="16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171450" indent="-171450" algn="just">
              <a:spcBef>
                <a:spcPts val="2000"/>
              </a:spcBef>
              <a:spcAft>
                <a:spcPts val="2000"/>
              </a:spcAft>
              <a:buFont typeface="Arial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By weighing the life-threatening risks of self-medication and dosing errors against the benefits of e-medicine, we propose – as a matter of public interest – that on-call pharmacists be made available to ensure validity of prescriptions as well as counsel e-medicine customers during drug purchase. </a:t>
            </a:r>
          </a:p>
          <a:p>
            <a:pPr marL="171450" indent="-171450" algn="just">
              <a:spcBef>
                <a:spcPts val="2000"/>
              </a:spcBef>
              <a:spcAft>
                <a:spcPts val="2000"/>
              </a:spcAft>
              <a:buFont typeface="Arial" pitchFamily="34" charset="0"/>
              <a:buChar char="•"/>
            </a:pPr>
            <a:endParaRPr lang="en-US" sz="1600" dirty="0" smtClean="0">
              <a:latin typeface="Times New Roman" pitchFamily="18" charset="0"/>
              <a:cs typeface="Times New Roman" pitchFamily="18" charset="0"/>
            </a:endParaRPr>
          </a:p>
          <a:p>
            <a:pPr marL="171450" indent="-171450" algn="just">
              <a:spcBef>
                <a:spcPts val="2000"/>
              </a:spcBef>
              <a:spcAft>
                <a:spcPts val="2000"/>
              </a:spcAft>
              <a:buFont typeface="Arial" pitchFamily="34" charset="0"/>
              <a:buChar char="•"/>
            </a:pPr>
            <a:endParaRPr lang="en-US" sz="1600" dirty="0" smtClean="0">
              <a:latin typeface="Times New Roman" pitchFamily="18" charset="0"/>
              <a:cs typeface="Times New Roman" pitchFamily="18" charset="0"/>
            </a:endParaRPr>
          </a:p>
          <a:p>
            <a:pPr marL="165100" indent="0">
              <a:buNone/>
            </a:pPr>
            <a:endParaRPr lang="en-IN" dirty="0"/>
          </a:p>
        </p:txBody>
      </p:sp>
      <p:cxnSp>
        <p:nvCxnSpPr>
          <p:cNvPr id="4" name="Google Shape;305;p54"/>
          <p:cNvCxnSpPr/>
          <p:nvPr/>
        </p:nvCxnSpPr>
        <p:spPr>
          <a:xfrm>
            <a:off x="1835696" y="1000828"/>
            <a:ext cx="5544616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xmlns="" val="2469003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TECHNOLOGIES USED</a:t>
            </a:r>
            <a:endParaRPr lang="en-IN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65100" indent="0" algn="just">
              <a:buNone/>
            </a:pPr>
            <a:r>
              <a:rPr lang="en-IN" sz="16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Java:</a:t>
            </a:r>
          </a:p>
          <a:p>
            <a:pPr marL="450850" indent="-285750" algn="just">
              <a:buFont typeface="Arial" pitchFamily="34" charset="0"/>
              <a:buChar char="•"/>
            </a:pPr>
            <a:r>
              <a:rPr lang="en-IN" sz="16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Java </a:t>
            </a:r>
            <a:r>
              <a:rPr lang="en-IN" sz="16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is a class-based, object-oriented programming language and is designed to have as </a:t>
            </a:r>
            <a:r>
              <a:rPr lang="en-IN" sz="16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few implementation </a:t>
            </a:r>
            <a:r>
              <a:rPr lang="en-IN" sz="16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dependencies as possible</a:t>
            </a:r>
            <a:r>
              <a:rPr lang="en-IN" sz="16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. </a:t>
            </a:r>
          </a:p>
          <a:p>
            <a:pPr marL="450850" indent="-285750" algn="just">
              <a:buFont typeface="Arial" pitchFamily="34" charset="0"/>
              <a:buChar char="•"/>
            </a:pPr>
            <a:r>
              <a:rPr lang="en-IN" sz="16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JAVA </a:t>
            </a:r>
            <a:r>
              <a:rPr lang="en-IN" sz="16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was developed by James Gosling at Sun Microsystems </a:t>
            </a:r>
            <a:r>
              <a:rPr lang="en-IN" sz="16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Inc</a:t>
            </a:r>
            <a:r>
              <a:rPr lang="en-IN" sz="16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in the year 1995, later acquired by Oracle Corporation. </a:t>
            </a:r>
            <a:endParaRPr lang="en-IN" sz="1600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0850" indent="-285750" algn="just">
              <a:buFont typeface="Arial" pitchFamily="34" charset="0"/>
              <a:buChar char="•"/>
            </a:pPr>
            <a:r>
              <a:rPr lang="en-IN" sz="16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It </a:t>
            </a:r>
            <a:r>
              <a:rPr lang="en-IN" sz="16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is a simple programming language. Java makes writing, compiling, and debugging programming easy. It helps to create reusable code and modular programs. </a:t>
            </a:r>
            <a:endParaRPr lang="en-IN" sz="1600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marL="165100" indent="0" algn="just">
              <a:buNone/>
            </a:pPr>
            <a:endParaRPr lang="en-US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65100" indent="0" algn="just">
              <a:buNone/>
            </a:pPr>
            <a:r>
              <a:rPr lang="en-IN" sz="1600" b="1" dirty="0" smtClean="0">
                <a:solidFill>
                  <a:schemeClr val="accent5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 marL="165100" indent="0" algn="just">
              <a:buNone/>
            </a:pPr>
            <a:r>
              <a:rPr lang="en-IN" sz="16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IN" sz="16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    </a:t>
            </a:r>
            <a:endParaRPr lang="en-IN" sz="16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en-IN" sz="16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marL="165100" indent="0" algn="just">
              <a:buNone/>
            </a:pPr>
            <a:endParaRPr lang="en-IN" sz="16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marL="165100" indent="0" algn="just">
              <a:buNone/>
            </a:pPr>
            <a:endParaRPr lang="en-IN" sz="1600" b="1" dirty="0">
              <a:solidFill>
                <a:schemeClr val="accent5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marL="165100" indent="0" algn="just">
              <a:buNone/>
            </a:pPr>
            <a:endParaRPr lang="en-IN" dirty="0">
              <a:solidFill>
                <a:schemeClr val="tx1"/>
              </a:solidFill>
            </a:endParaRPr>
          </a:p>
        </p:txBody>
      </p:sp>
      <p:cxnSp>
        <p:nvCxnSpPr>
          <p:cNvPr id="4" name="Google Shape;305;p54"/>
          <p:cNvCxnSpPr/>
          <p:nvPr/>
        </p:nvCxnSpPr>
        <p:spPr>
          <a:xfrm>
            <a:off x="2123728" y="974976"/>
            <a:ext cx="5281200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xmlns="" val="2933925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68"/>
          <p:cNvSpPr txBox="1">
            <a:spLocks noGrp="1"/>
          </p:cNvSpPr>
          <p:nvPr>
            <p:ph type="title"/>
          </p:nvPr>
        </p:nvSpPr>
        <p:spPr>
          <a:xfrm>
            <a:off x="827584" y="451700"/>
            <a:ext cx="3070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 smtClean="0"/>
              <a:t>THANK YOU</a:t>
            </a:r>
            <a:endParaRPr sz="3000" dirty="0"/>
          </a:p>
        </p:txBody>
      </p:sp>
      <p:grpSp>
        <p:nvGrpSpPr>
          <p:cNvPr id="4" name="Google Shape;9374;p93"/>
          <p:cNvGrpSpPr/>
          <p:nvPr/>
        </p:nvGrpSpPr>
        <p:grpSpPr>
          <a:xfrm>
            <a:off x="192188" y="2219184"/>
            <a:ext cx="635396" cy="537373"/>
            <a:chOff x="866243" y="2291587"/>
            <a:chExt cx="415546" cy="355053"/>
          </a:xfrm>
        </p:grpSpPr>
        <p:sp>
          <p:nvSpPr>
            <p:cNvPr id="5" name="Google Shape;9375;p93"/>
            <p:cNvSpPr/>
            <p:nvPr/>
          </p:nvSpPr>
          <p:spPr>
            <a:xfrm>
              <a:off x="1053756" y="2523748"/>
              <a:ext cx="103998" cy="81706"/>
            </a:xfrm>
            <a:custGeom>
              <a:avLst/>
              <a:gdLst/>
              <a:ahLst/>
              <a:cxnLst/>
              <a:rect l="l" t="t" r="r" b="b"/>
              <a:pathLst>
                <a:path w="3275" h="2573" extrusionOk="0">
                  <a:moveTo>
                    <a:pt x="2358" y="393"/>
                  </a:moveTo>
                  <a:cubicBezTo>
                    <a:pt x="2418" y="393"/>
                    <a:pt x="2465" y="429"/>
                    <a:pt x="2489" y="488"/>
                  </a:cubicBezTo>
                  <a:lnTo>
                    <a:pt x="2823" y="1262"/>
                  </a:lnTo>
                  <a:cubicBezTo>
                    <a:pt x="2846" y="1322"/>
                    <a:pt x="2823" y="1405"/>
                    <a:pt x="2739" y="1441"/>
                  </a:cubicBezTo>
                  <a:lnTo>
                    <a:pt x="989" y="2179"/>
                  </a:lnTo>
                  <a:cubicBezTo>
                    <a:pt x="977" y="2179"/>
                    <a:pt x="953" y="2203"/>
                    <a:pt x="929" y="2203"/>
                  </a:cubicBezTo>
                  <a:cubicBezTo>
                    <a:pt x="870" y="2203"/>
                    <a:pt x="822" y="2167"/>
                    <a:pt x="787" y="2108"/>
                  </a:cubicBezTo>
                  <a:lnTo>
                    <a:pt x="465" y="1334"/>
                  </a:lnTo>
                  <a:cubicBezTo>
                    <a:pt x="441" y="1262"/>
                    <a:pt x="465" y="1191"/>
                    <a:pt x="537" y="1155"/>
                  </a:cubicBezTo>
                  <a:lnTo>
                    <a:pt x="2299" y="417"/>
                  </a:lnTo>
                  <a:cubicBezTo>
                    <a:pt x="2311" y="417"/>
                    <a:pt x="2322" y="393"/>
                    <a:pt x="2358" y="393"/>
                  </a:cubicBezTo>
                  <a:close/>
                  <a:moveTo>
                    <a:pt x="2358" y="0"/>
                  </a:moveTo>
                  <a:cubicBezTo>
                    <a:pt x="2287" y="0"/>
                    <a:pt x="2227" y="12"/>
                    <a:pt x="2144" y="36"/>
                  </a:cubicBezTo>
                  <a:lnTo>
                    <a:pt x="394" y="786"/>
                  </a:lnTo>
                  <a:cubicBezTo>
                    <a:pt x="120" y="905"/>
                    <a:pt x="1" y="1203"/>
                    <a:pt x="108" y="1465"/>
                  </a:cubicBezTo>
                  <a:lnTo>
                    <a:pt x="429" y="2239"/>
                  </a:lnTo>
                  <a:cubicBezTo>
                    <a:pt x="525" y="2441"/>
                    <a:pt x="703" y="2572"/>
                    <a:pt x="929" y="2572"/>
                  </a:cubicBezTo>
                  <a:cubicBezTo>
                    <a:pt x="1001" y="2572"/>
                    <a:pt x="1060" y="2560"/>
                    <a:pt x="1132" y="2524"/>
                  </a:cubicBezTo>
                  <a:lnTo>
                    <a:pt x="2894" y="1786"/>
                  </a:lnTo>
                  <a:cubicBezTo>
                    <a:pt x="3156" y="1679"/>
                    <a:pt x="3275" y="1370"/>
                    <a:pt x="3180" y="1096"/>
                  </a:cubicBezTo>
                  <a:lnTo>
                    <a:pt x="2846" y="322"/>
                  </a:lnTo>
                  <a:cubicBezTo>
                    <a:pt x="2763" y="131"/>
                    <a:pt x="2584" y="0"/>
                    <a:pt x="235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9376;p93"/>
            <p:cNvSpPr/>
            <p:nvPr/>
          </p:nvSpPr>
          <p:spPr>
            <a:xfrm>
              <a:off x="1076461" y="2409176"/>
              <a:ext cx="79419" cy="60525"/>
            </a:xfrm>
            <a:custGeom>
              <a:avLst/>
              <a:gdLst/>
              <a:ahLst/>
              <a:cxnLst/>
              <a:rect l="l" t="t" r="r" b="b"/>
              <a:pathLst>
                <a:path w="2501" h="1906" extrusionOk="0">
                  <a:moveTo>
                    <a:pt x="1250" y="370"/>
                  </a:moveTo>
                  <a:cubicBezTo>
                    <a:pt x="1715" y="370"/>
                    <a:pt x="2119" y="620"/>
                    <a:pt x="2119" y="941"/>
                  </a:cubicBezTo>
                  <a:cubicBezTo>
                    <a:pt x="2119" y="1251"/>
                    <a:pt x="1715" y="1501"/>
                    <a:pt x="1250" y="1501"/>
                  </a:cubicBezTo>
                  <a:cubicBezTo>
                    <a:pt x="798" y="1501"/>
                    <a:pt x="393" y="1251"/>
                    <a:pt x="393" y="941"/>
                  </a:cubicBezTo>
                  <a:cubicBezTo>
                    <a:pt x="393" y="620"/>
                    <a:pt x="786" y="370"/>
                    <a:pt x="1250" y="370"/>
                  </a:cubicBezTo>
                  <a:close/>
                  <a:moveTo>
                    <a:pt x="1250" y="1"/>
                  </a:moveTo>
                  <a:cubicBezTo>
                    <a:pt x="929" y="1"/>
                    <a:pt x="631" y="96"/>
                    <a:pt x="393" y="251"/>
                  </a:cubicBezTo>
                  <a:cubicBezTo>
                    <a:pt x="143" y="429"/>
                    <a:pt x="0" y="691"/>
                    <a:pt x="0" y="953"/>
                  </a:cubicBezTo>
                  <a:cubicBezTo>
                    <a:pt x="0" y="1227"/>
                    <a:pt x="143" y="1465"/>
                    <a:pt x="393" y="1656"/>
                  </a:cubicBezTo>
                  <a:cubicBezTo>
                    <a:pt x="631" y="1822"/>
                    <a:pt x="929" y="1906"/>
                    <a:pt x="1250" y="1906"/>
                  </a:cubicBezTo>
                  <a:cubicBezTo>
                    <a:pt x="1584" y="1906"/>
                    <a:pt x="1881" y="1810"/>
                    <a:pt x="2119" y="1656"/>
                  </a:cubicBezTo>
                  <a:cubicBezTo>
                    <a:pt x="2369" y="1477"/>
                    <a:pt x="2500" y="1227"/>
                    <a:pt x="2500" y="953"/>
                  </a:cubicBezTo>
                  <a:cubicBezTo>
                    <a:pt x="2500" y="691"/>
                    <a:pt x="2358" y="429"/>
                    <a:pt x="2119" y="251"/>
                  </a:cubicBezTo>
                  <a:cubicBezTo>
                    <a:pt x="1881" y="96"/>
                    <a:pt x="1584" y="1"/>
                    <a:pt x="125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9377;p93"/>
            <p:cNvSpPr/>
            <p:nvPr/>
          </p:nvSpPr>
          <p:spPr>
            <a:xfrm>
              <a:off x="985324" y="2448488"/>
              <a:ext cx="86628" cy="94185"/>
            </a:xfrm>
            <a:custGeom>
              <a:avLst/>
              <a:gdLst/>
              <a:ahLst/>
              <a:cxnLst/>
              <a:rect l="l" t="t" r="r" b="b"/>
              <a:pathLst>
                <a:path w="2728" h="2966" extrusionOk="0">
                  <a:moveTo>
                    <a:pt x="977" y="370"/>
                  </a:moveTo>
                  <a:lnTo>
                    <a:pt x="1537" y="430"/>
                  </a:lnTo>
                  <a:cubicBezTo>
                    <a:pt x="1608" y="442"/>
                    <a:pt x="1680" y="489"/>
                    <a:pt x="1715" y="561"/>
                  </a:cubicBezTo>
                  <a:lnTo>
                    <a:pt x="2287" y="1858"/>
                  </a:lnTo>
                  <a:cubicBezTo>
                    <a:pt x="2322" y="1918"/>
                    <a:pt x="2322" y="1977"/>
                    <a:pt x="2311" y="2037"/>
                  </a:cubicBezTo>
                  <a:cubicBezTo>
                    <a:pt x="2299" y="2096"/>
                    <a:pt x="2251" y="2144"/>
                    <a:pt x="2191" y="2156"/>
                  </a:cubicBezTo>
                  <a:lnTo>
                    <a:pt x="1310" y="2549"/>
                  </a:lnTo>
                  <a:cubicBezTo>
                    <a:pt x="1287" y="2561"/>
                    <a:pt x="1251" y="2561"/>
                    <a:pt x="1227" y="2561"/>
                  </a:cubicBezTo>
                  <a:cubicBezTo>
                    <a:pt x="1132" y="2561"/>
                    <a:pt x="1060" y="2513"/>
                    <a:pt x="1013" y="2430"/>
                  </a:cubicBezTo>
                  <a:lnTo>
                    <a:pt x="429" y="1132"/>
                  </a:lnTo>
                  <a:cubicBezTo>
                    <a:pt x="406" y="1061"/>
                    <a:pt x="406" y="977"/>
                    <a:pt x="465" y="906"/>
                  </a:cubicBezTo>
                  <a:lnTo>
                    <a:pt x="787" y="465"/>
                  </a:lnTo>
                  <a:cubicBezTo>
                    <a:pt x="834" y="406"/>
                    <a:pt x="906" y="370"/>
                    <a:pt x="977" y="370"/>
                  </a:cubicBezTo>
                  <a:close/>
                  <a:moveTo>
                    <a:pt x="965" y="1"/>
                  </a:moveTo>
                  <a:cubicBezTo>
                    <a:pt x="775" y="1"/>
                    <a:pt x="596" y="84"/>
                    <a:pt x="477" y="251"/>
                  </a:cubicBezTo>
                  <a:lnTo>
                    <a:pt x="156" y="703"/>
                  </a:lnTo>
                  <a:cubicBezTo>
                    <a:pt x="13" y="882"/>
                    <a:pt x="1" y="1096"/>
                    <a:pt x="84" y="1311"/>
                  </a:cubicBezTo>
                  <a:lnTo>
                    <a:pt x="667" y="2608"/>
                  </a:lnTo>
                  <a:cubicBezTo>
                    <a:pt x="775" y="2823"/>
                    <a:pt x="977" y="2966"/>
                    <a:pt x="1215" y="2966"/>
                  </a:cubicBezTo>
                  <a:cubicBezTo>
                    <a:pt x="1310" y="2966"/>
                    <a:pt x="1382" y="2942"/>
                    <a:pt x="1453" y="2906"/>
                  </a:cubicBezTo>
                  <a:lnTo>
                    <a:pt x="2334" y="2513"/>
                  </a:lnTo>
                  <a:cubicBezTo>
                    <a:pt x="2489" y="2454"/>
                    <a:pt x="2608" y="2335"/>
                    <a:pt x="2644" y="2168"/>
                  </a:cubicBezTo>
                  <a:cubicBezTo>
                    <a:pt x="2727" y="2025"/>
                    <a:pt x="2727" y="1858"/>
                    <a:pt x="2656" y="1715"/>
                  </a:cubicBezTo>
                  <a:lnTo>
                    <a:pt x="2072" y="418"/>
                  </a:lnTo>
                  <a:cubicBezTo>
                    <a:pt x="1977" y="227"/>
                    <a:pt x="1787" y="84"/>
                    <a:pt x="1572" y="61"/>
                  </a:cubicBezTo>
                  <a:cubicBezTo>
                    <a:pt x="1370" y="49"/>
                    <a:pt x="1156" y="1"/>
                    <a:pt x="96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9378;p93"/>
            <p:cNvSpPr/>
            <p:nvPr/>
          </p:nvSpPr>
          <p:spPr>
            <a:xfrm>
              <a:off x="1014062" y="2472336"/>
              <a:ext cx="15147" cy="15147"/>
            </a:xfrm>
            <a:custGeom>
              <a:avLst/>
              <a:gdLst/>
              <a:ahLst/>
              <a:cxnLst/>
              <a:rect l="l" t="t" r="r" b="b"/>
              <a:pathLst>
                <a:path w="477" h="477" extrusionOk="0">
                  <a:moveTo>
                    <a:pt x="239" y="0"/>
                  </a:moveTo>
                  <a:cubicBezTo>
                    <a:pt x="108" y="0"/>
                    <a:pt x="1" y="107"/>
                    <a:pt x="1" y="238"/>
                  </a:cubicBezTo>
                  <a:cubicBezTo>
                    <a:pt x="1" y="381"/>
                    <a:pt x="108" y="476"/>
                    <a:pt x="239" y="476"/>
                  </a:cubicBezTo>
                  <a:cubicBezTo>
                    <a:pt x="370" y="476"/>
                    <a:pt x="477" y="381"/>
                    <a:pt x="477" y="238"/>
                  </a:cubicBezTo>
                  <a:cubicBezTo>
                    <a:pt x="477" y="107"/>
                    <a:pt x="370" y="0"/>
                    <a:pt x="23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9379;p93"/>
            <p:cNvSpPr/>
            <p:nvPr/>
          </p:nvSpPr>
          <p:spPr>
            <a:xfrm>
              <a:off x="866243" y="2291587"/>
              <a:ext cx="415546" cy="355053"/>
            </a:xfrm>
            <a:custGeom>
              <a:avLst/>
              <a:gdLst/>
              <a:ahLst/>
              <a:cxnLst/>
              <a:rect l="l" t="t" r="r" b="b"/>
              <a:pathLst>
                <a:path w="13086" h="11181" extrusionOk="0">
                  <a:moveTo>
                    <a:pt x="7620" y="1430"/>
                  </a:moveTo>
                  <a:lnTo>
                    <a:pt x="7620" y="1989"/>
                  </a:lnTo>
                  <a:lnTo>
                    <a:pt x="5453" y="1989"/>
                  </a:lnTo>
                  <a:lnTo>
                    <a:pt x="5453" y="1430"/>
                  </a:lnTo>
                  <a:close/>
                  <a:moveTo>
                    <a:pt x="7608" y="406"/>
                  </a:moveTo>
                  <a:cubicBezTo>
                    <a:pt x="8168" y="406"/>
                    <a:pt x="8632" y="858"/>
                    <a:pt x="8632" y="1430"/>
                  </a:cubicBezTo>
                  <a:lnTo>
                    <a:pt x="8632" y="1989"/>
                  </a:lnTo>
                  <a:lnTo>
                    <a:pt x="7989" y="1989"/>
                  </a:lnTo>
                  <a:lnTo>
                    <a:pt x="7989" y="1430"/>
                  </a:lnTo>
                  <a:cubicBezTo>
                    <a:pt x="7989" y="1215"/>
                    <a:pt x="7811" y="1037"/>
                    <a:pt x="7608" y="1037"/>
                  </a:cubicBezTo>
                  <a:lnTo>
                    <a:pt x="5453" y="1037"/>
                  </a:lnTo>
                  <a:cubicBezTo>
                    <a:pt x="5239" y="1037"/>
                    <a:pt x="5060" y="1215"/>
                    <a:pt x="5060" y="1430"/>
                  </a:cubicBezTo>
                  <a:lnTo>
                    <a:pt x="5060" y="1989"/>
                  </a:lnTo>
                  <a:lnTo>
                    <a:pt x="4417" y="1989"/>
                  </a:lnTo>
                  <a:lnTo>
                    <a:pt x="4417" y="1430"/>
                  </a:lnTo>
                  <a:cubicBezTo>
                    <a:pt x="4417" y="858"/>
                    <a:pt x="4882" y="406"/>
                    <a:pt x="5453" y="406"/>
                  </a:cubicBezTo>
                  <a:close/>
                  <a:moveTo>
                    <a:pt x="2929" y="2096"/>
                  </a:moveTo>
                  <a:cubicBezTo>
                    <a:pt x="3013" y="2096"/>
                    <a:pt x="3072" y="2156"/>
                    <a:pt x="3072" y="2227"/>
                  </a:cubicBezTo>
                  <a:lnTo>
                    <a:pt x="3072" y="3299"/>
                  </a:lnTo>
                  <a:cubicBezTo>
                    <a:pt x="3072" y="3382"/>
                    <a:pt x="3132" y="3454"/>
                    <a:pt x="3203" y="3478"/>
                  </a:cubicBezTo>
                  <a:cubicBezTo>
                    <a:pt x="3224" y="3486"/>
                    <a:pt x="3246" y="3490"/>
                    <a:pt x="3267" y="3490"/>
                  </a:cubicBezTo>
                  <a:cubicBezTo>
                    <a:pt x="3365" y="3490"/>
                    <a:pt x="3453" y="3406"/>
                    <a:pt x="3453" y="3299"/>
                  </a:cubicBezTo>
                  <a:lnTo>
                    <a:pt x="3453" y="2358"/>
                  </a:lnTo>
                  <a:lnTo>
                    <a:pt x="9632" y="2358"/>
                  </a:lnTo>
                  <a:lnTo>
                    <a:pt x="9632" y="10502"/>
                  </a:lnTo>
                  <a:lnTo>
                    <a:pt x="3453" y="10502"/>
                  </a:lnTo>
                  <a:lnTo>
                    <a:pt x="3453" y="4073"/>
                  </a:lnTo>
                  <a:cubicBezTo>
                    <a:pt x="3453" y="3978"/>
                    <a:pt x="3370" y="3882"/>
                    <a:pt x="3263" y="3882"/>
                  </a:cubicBezTo>
                  <a:cubicBezTo>
                    <a:pt x="3155" y="3882"/>
                    <a:pt x="3072" y="3978"/>
                    <a:pt x="3072" y="4073"/>
                  </a:cubicBezTo>
                  <a:lnTo>
                    <a:pt x="3072" y="10657"/>
                  </a:lnTo>
                  <a:cubicBezTo>
                    <a:pt x="3072" y="10728"/>
                    <a:pt x="3013" y="10788"/>
                    <a:pt x="2929" y="10788"/>
                  </a:cubicBezTo>
                  <a:lnTo>
                    <a:pt x="2310" y="10788"/>
                  </a:lnTo>
                  <a:cubicBezTo>
                    <a:pt x="2239" y="10788"/>
                    <a:pt x="2179" y="10728"/>
                    <a:pt x="2179" y="10657"/>
                  </a:cubicBezTo>
                  <a:lnTo>
                    <a:pt x="2179" y="2227"/>
                  </a:lnTo>
                  <a:cubicBezTo>
                    <a:pt x="2179" y="2156"/>
                    <a:pt x="2239" y="2096"/>
                    <a:pt x="2310" y="2096"/>
                  </a:cubicBezTo>
                  <a:close/>
                  <a:moveTo>
                    <a:pt x="10775" y="2096"/>
                  </a:moveTo>
                  <a:cubicBezTo>
                    <a:pt x="10847" y="2096"/>
                    <a:pt x="10906" y="2156"/>
                    <a:pt x="10906" y="2227"/>
                  </a:cubicBezTo>
                  <a:lnTo>
                    <a:pt x="10906" y="10657"/>
                  </a:lnTo>
                  <a:cubicBezTo>
                    <a:pt x="10906" y="10728"/>
                    <a:pt x="10847" y="10788"/>
                    <a:pt x="10775" y="10788"/>
                  </a:cubicBezTo>
                  <a:lnTo>
                    <a:pt x="10156" y="10788"/>
                  </a:lnTo>
                  <a:cubicBezTo>
                    <a:pt x="10073" y="10788"/>
                    <a:pt x="10013" y="10728"/>
                    <a:pt x="10013" y="10657"/>
                  </a:cubicBezTo>
                  <a:lnTo>
                    <a:pt x="10013" y="2227"/>
                  </a:lnTo>
                  <a:cubicBezTo>
                    <a:pt x="10013" y="2156"/>
                    <a:pt x="10073" y="2096"/>
                    <a:pt x="10156" y="2096"/>
                  </a:cubicBezTo>
                  <a:close/>
                  <a:moveTo>
                    <a:pt x="5465" y="1"/>
                  </a:moveTo>
                  <a:cubicBezTo>
                    <a:pt x="4691" y="1"/>
                    <a:pt x="4048" y="644"/>
                    <a:pt x="4048" y="1418"/>
                  </a:cubicBezTo>
                  <a:lnTo>
                    <a:pt x="4048" y="1977"/>
                  </a:lnTo>
                  <a:lnTo>
                    <a:pt x="3394" y="1977"/>
                  </a:lnTo>
                  <a:cubicBezTo>
                    <a:pt x="3310" y="1811"/>
                    <a:pt x="3132" y="1692"/>
                    <a:pt x="2929" y="1692"/>
                  </a:cubicBezTo>
                  <a:lnTo>
                    <a:pt x="2310" y="1692"/>
                  </a:lnTo>
                  <a:cubicBezTo>
                    <a:pt x="2096" y="1692"/>
                    <a:pt x="1941" y="1811"/>
                    <a:pt x="1846" y="1977"/>
                  </a:cubicBezTo>
                  <a:lnTo>
                    <a:pt x="1310" y="1977"/>
                  </a:lnTo>
                  <a:cubicBezTo>
                    <a:pt x="596" y="1977"/>
                    <a:pt x="0" y="2561"/>
                    <a:pt x="0" y="3287"/>
                  </a:cubicBezTo>
                  <a:lnTo>
                    <a:pt x="0" y="7990"/>
                  </a:lnTo>
                  <a:cubicBezTo>
                    <a:pt x="0" y="8097"/>
                    <a:pt x="96" y="8180"/>
                    <a:pt x="191" y="8180"/>
                  </a:cubicBezTo>
                  <a:cubicBezTo>
                    <a:pt x="298" y="8180"/>
                    <a:pt x="393" y="8097"/>
                    <a:pt x="393" y="7990"/>
                  </a:cubicBezTo>
                  <a:lnTo>
                    <a:pt x="393" y="3287"/>
                  </a:lnTo>
                  <a:cubicBezTo>
                    <a:pt x="393" y="2787"/>
                    <a:pt x="810" y="2370"/>
                    <a:pt x="1310" y="2370"/>
                  </a:cubicBezTo>
                  <a:lnTo>
                    <a:pt x="1786" y="2370"/>
                  </a:lnTo>
                  <a:lnTo>
                    <a:pt x="1786" y="10502"/>
                  </a:lnTo>
                  <a:lnTo>
                    <a:pt x="1310" y="10502"/>
                  </a:lnTo>
                  <a:cubicBezTo>
                    <a:pt x="810" y="10502"/>
                    <a:pt x="393" y="10085"/>
                    <a:pt x="393" y="9585"/>
                  </a:cubicBezTo>
                  <a:lnTo>
                    <a:pt x="393" y="8764"/>
                  </a:lnTo>
                  <a:cubicBezTo>
                    <a:pt x="393" y="8657"/>
                    <a:pt x="298" y="8573"/>
                    <a:pt x="191" y="8573"/>
                  </a:cubicBezTo>
                  <a:cubicBezTo>
                    <a:pt x="96" y="8573"/>
                    <a:pt x="0" y="8657"/>
                    <a:pt x="0" y="8764"/>
                  </a:cubicBezTo>
                  <a:lnTo>
                    <a:pt x="0" y="9585"/>
                  </a:lnTo>
                  <a:cubicBezTo>
                    <a:pt x="0" y="10300"/>
                    <a:pt x="584" y="10895"/>
                    <a:pt x="1310" y="10895"/>
                  </a:cubicBezTo>
                  <a:lnTo>
                    <a:pt x="1846" y="10895"/>
                  </a:lnTo>
                  <a:cubicBezTo>
                    <a:pt x="1941" y="11062"/>
                    <a:pt x="2120" y="11181"/>
                    <a:pt x="2310" y="11181"/>
                  </a:cubicBezTo>
                  <a:lnTo>
                    <a:pt x="2929" y="11181"/>
                  </a:lnTo>
                  <a:cubicBezTo>
                    <a:pt x="3144" y="11181"/>
                    <a:pt x="3310" y="11062"/>
                    <a:pt x="3394" y="10895"/>
                  </a:cubicBezTo>
                  <a:lnTo>
                    <a:pt x="9692" y="10895"/>
                  </a:lnTo>
                  <a:cubicBezTo>
                    <a:pt x="9775" y="11062"/>
                    <a:pt x="9954" y="11181"/>
                    <a:pt x="10156" y="11181"/>
                  </a:cubicBezTo>
                  <a:lnTo>
                    <a:pt x="10775" y="11181"/>
                  </a:lnTo>
                  <a:cubicBezTo>
                    <a:pt x="10978" y="11181"/>
                    <a:pt x="11145" y="11062"/>
                    <a:pt x="11240" y="10895"/>
                  </a:cubicBezTo>
                  <a:lnTo>
                    <a:pt x="11776" y="10895"/>
                  </a:lnTo>
                  <a:cubicBezTo>
                    <a:pt x="12490" y="10895"/>
                    <a:pt x="13085" y="10312"/>
                    <a:pt x="13085" y="9585"/>
                  </a:cubicBezTo>
                  <a:lnTo>
                    <a:pt x="13085" y="4894"/>
                  </a:lnTo>
                  <a:cubicBezTo>
                    <a:pt x="13085" y="4787"/>
                    <a:pt x="12990" y="4704"/>
                    <a:pt x="12883" y="4704"/>
                  </a:cubicBezTo>
                  <a:cubicBezTo>
                    <a:pt x="12788" y="4704"/>
                    <a:pt x="12692" y="4787"/>
                    <a:pt x="12692" y="4894"/>
                  </a:cubicBezTo>
                  <a:lnTo>
                    <a:pt x="12692" y="9585"/>
                  </a:lnTo>
                  <a:cubicBezTo>
                    <a:pt x="12692" y="10085"/>
                    <a:pt x="12276" y="10502"/>
                    <a:pt x="11776" y="10502"/>
                  </a:cubicBezTo>
                  <a:lnTo>
                    <a:pt x="11299" y="10502"/>
                  </a:lnTo>
                  <a:lnTo>
                    <a:pt x="11299" y="2370"/>
                  </a:lnTo>
                  <a:lnTo>
                    <a:pt x="11776" y="2370"/>
                  </a:lnTo>
                  <a:cubicBezTo>
                    <a:pt x="12276" y="2370"/>
                    <a:pt x="12692" y="2787"/>
                    <a:pt x="12692" y="3287"/>
                  </a:cubicBezTo>
                  <a:lnTo>
                    <a:pt x="12692" y="4120"/>
                  </a:lnTo>
                  <a:cubicBezTo>
                    <a:pt x="12692" y="4240"/>
                    <a:pt x="12788" y="4311"/>
                    <a:pt x="12895" y="4311"/>
                  </a:cubicBezTo>
                  <a:cubicBezTo>
                    <a:pt x="12990" y="4311"/>
                    <a:pt x="13085" y="4228"/>
                    <a:pt x="13085" y="4120"/>
                  </a:cubicBezTo>
                  <a:lnTo>
                    <a:pt x="13085" y="3287"/>
                  </a:lnTo>
                  <a:cubicBezTo>
                    <a:pt x="13085" y="2573"/>
                    <a:pt x="12502" y="1977"/>
                    <a:pt x="11776" y="1977"/>
                  </a:cubicBezTo>
                  <a:lnTo>
                    <a:pt x="11240" y="1977"/>
                  </a:lnTo>
                  <a:cubicBezTo>
                    <a:pt x="11145" y="1811"/>
                    <a:pt x="10966" y="1692"/>
                    <a:pt x="10775" y="1692"/>
                  </a:cubicBezTo>
                  <a:lnTo>
                    <a:pt x="10156" y="1692"/>
                  </a:lnTo>
                  <a:cubicBezTo>
                    <a:pt x="9942" y="1692"/>
                    <a:pt x="9775" y="1811"/>
                    <a:pt x="9692" y="1977"/>
                  </a:cubicBezTo>
                  <a:lnTo>
                    <a:pt x="9037" y="1977"/>
                  </a:lnTo>
                  <a:lnTo>
                    <a:pt x="9037" y="1418"/>
                  </a:lnTo>
                  <a:cubicBezTo>
                    <a:pt x="9037" y="644"/>
                    <a:pt x="8394" y="1"/>
                    <a:pt x="762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>
                <a:latin typeface="Times New Roman" pitchFamily="18" charset="0"/>
                <a:cs typeface="Times New Roman" pitchFamily="18" charset="0"/>
              </a:rPr>
              <a:t>TECHNOLOGIES USED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65100" indent="0" algn="just">
              <a:buNone/>
            </a:pPr>
            <a:r>
              <a:rPr lang="en-IN" sz="16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Spring Boot</a:t>
            </a:r>
            <a:r>
              <a:rPr lang="en-IN" sz="16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 marL="450850" lvl="1" indent="-285750" algn="just">
              <a:spcBef>
                <a:spcPts val="0"/>
              </a:spcBef>
              <a:buClr>
                <a:srgbClr val="1F7444"/>
              </a:buClr>
              <a:buFont typeface="Arial" pitchFamily="34" charset="0"/>
              <a:buChar char="•"/>
            </a:pP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Spring </a:t>
            </a:r>
            <a:r>
              <a:rPr lang="en-US" sz="16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Boot is an open-source micro framework maintained by a company called Pivotal. </a:t>
            </a:r>
            <a:endParaRPr lang="en-US" sz="1600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0850" lvl="1" indent="-285750" algn="just">
              <a:spcBef>
                <a:spcPts val="0"/>
              </a:spcBef>
              <a:buClr>
                <a:srgbClr val="1F7444"/>
              </a:buClr>
              <a:buFont typeface="Arial" pitchFamily="34" charset="0"/>
              <a:buChar char="•"/>
            </a:pP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It </a:t>
            </a:r>
            <a:r>
              <a:rPr lang="en-US" sz="16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provides Java developers with a platform to get started with an auto configurable production-grade Spring application. </a:t>
            </a:r>
            <a:endParaRPr lang="en-US" sz="1600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0850" lvl="1" indent="-285750" algn="just">
              <a:spcBef>
                <a:spcPts val="0"/>
              </a:spcBef>
              <a:buClr>
                <a:srgbClr val="1F7444"/>
              </a:buClr>
              <a:buFont typeface="Arial" pitchFamily="34" charset="0"/>
              <a:buChar char="•"/>
            </a:pP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The </a:t>
            </a:r>
            <a:r>
              <a:rPr lang="en-US" sz="16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main goal of the Spring Boot framework is to reduce overall development time and increase efficiency by having a default setup for unit and integration tests. </a:t>
            </a:r>
          </a:p>
          <a:p>
            <a:pPr marL="165100" indent="0">
              <a:buNone/>
            </a:pPr>
            <a:endParaRPr lang="en-IN" dirty="0"/>
          </a:p>
        </p:txBody>
      </p:sp>
      <p:cxnSp>
        <p:nvCxnSpPr>
          <p:cNvPr id="4" name="Google Shape;305;p54"/>
          <p:cNvCxnSpPr/>
          <p:nvPr/>
        </p:nvCxnSpPr>
        <p:spPr>
          <a:xfrm>
            <a:off x="2123728" y="974976"/>
            <a:ext cx="5281200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xmlns="" val="2278478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>
                <a:latin typeface="Times New Roman" pitchFamily="18" charset="0"/>
                <a:cs typeface="Times New Roman" pitchFamily="18" charset="0"/>
              </a:rPr>
              <a:t>TECHNOLOGIES USED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65100" indent="0">
              <a:buNone/>
            </a:pPr>
            <a:r>
              <a:rPr lang="en-IN" sz="16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Rest API:</a:t>
            </a:r>
          </a:p>
          <a:p>
            <a:pPr marL="450850" indent="-285750" algn="just">
              <a:buFont typeface="Arial" pitchFamily="34" charset="0"/>
              <a:buChar char="•"/>
            </a:pP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Representational </a:t>
            </a:r>
            <a:r>
              <a:rPr lang="en-US" sz="16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State Transfer (REST) is an architectural style that defines a set of constraints to be used </a:t>
            </a: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for creating </a:t>
            </a:r>
            <a:r>
              <a:rPr lang="en-US" sz="16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web services. </a:t>
            </a:r>
            <a:endParaRPr lang="en-US" sz="1600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0850" indent="-285750" algn="just">
              <a:buFont typeface="Arial" pitchFamily="34" charset="0"/>
              <a:buChar char="•"/>
            </a:pP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REST </a:t>
            </a:r>
            <a:r>
              <a:rPr lang="en-US" sz="16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API is a way of accessing web services in a simple and flexible way without </a:t>
            </a: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having any </a:t>
            </a:r>
            <a:r>
              <a:rPr lang="en-US" sz="16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processing</a:t>
            </a: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450850" indent="-285750" algn="just">
              <a:buFont typeface="Arial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A request is sent from client to server in the form of a web URL as HTTP GET or POST or PUT or DELETE request. After that, a response comes back from the server in the form of a resource which can be anything like HTML, XML, Image, or JSON. But now JSON is the most popular format being used in Web Services.</a:t>
            </a:r>
          </a:p>
          <a:p>
            <a:pPr marL="450850" indent="-285750" algn="just">
              <a:buFont typeface="Arial" pitchFamily="34" charset="0"/>
              <a:buChar char="•"/>
            </a:pPr>
            <a:endParaRPr lang="en-IN" sz="16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marL="165100" indent="0" algn="just">
              <a:buNone/>
            </a:pPr>
            <a:endParaRPr lang="en-IN" sz="1600" b="1" dirty="0" smtClean="0">
              <a:solidFill>
                <a:schemeClr val="accent5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marL="165100" indent="0" algn="just">
              <a:buNone/>
            </a:pPr>
            <a:endParaRPr lang="en-IN" dirty="0"/>
          </a:p>
        </p:txBody>
      </p:sp>
      <p:cxnSp>
        <p:nvCxnSpPr>
          <p:cNvPr id="5" name="Google Shape;305;p54"/>
          <p:cNvCxnSpPr/>
          <p:nvPr/>
        </p:nvCxnSpPr>
        <p:spPr>
          <a:xfrm>
            <a:off x="2123728" y="974976"/>
            <a:ext cx="5281200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xmlns="" val="3023546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>
                <a:latin typeface="Times New Roman" pitchFamily="18" charset="0"/>
                <a:cs typeface="Times New Roman" pitchFamily="18" charset="0"/>
              </a:rPr>
              <a:t>TECHNOLOGIES USED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65100" indent="0">
              <a:buNone/>
            </a:pPr>
            <a:r>
              <a:rPr lang="en-IN" sz="16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JPA:</a:t>
            </a:r>
          </a:p>
          <a:p>
            <a:pPr marL="450850" indent="-285750" algn="just">
              <a:buFont typeface="Arial" pitchFamily="34" charset="0"/>
              <a:buChar char="•"/>
            </a:pP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JPA </a:t>
            </a:r>
            <a:r>
              <a:rPr lang="en-US" sz="16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stands for Java Persistence API (Application Programming Interface). It was initially released </a:t>
            </a: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on 11 </a:t>
            </a:r>
            <a:r>
              <a:rPr lang="en-US" sz="16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May 2006. </a:t>
            </a:r>
            <a:endParaRPr lang="en-US" sz="1600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0850" indent="-285750" algn="just">
              <a:buFont typeface="Arial" pitchFamily="34" charset="0"/>
              <a:buChar char="•"/>
            </a:pP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It </a:t>
            </a:r>
            <a:r>
              <a:rPr lang="en-US" sz="16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is a Java specification that gives some functionality and standard to ORM tools. It is used to </a:t>
            </a: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examine, control and </a:t>
            </a:r>
            <a:r>
              <a:rPr lang="en-US" sz="16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persist data between Java objects and relational databases</a:t>
            </a: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165100" indent="0" algn="just">
              <a:buNone/>
            </a:pPr>
            <a:r>
              <a:rPr lang="en-US" sz="16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Hibernate:</a:t>
            </a:r>
          </a:p>
          <a:p>
            <a:pPr marL="450850" lvl="1" indent="-285750" algn="just">
              <a:spcBef>
                <a:spcPts val="0"/>
              </a:spcBef>
              <a:buClr>
                <a:srgbClr val="1F7444"/>
              </a:buClr>
              <a:buFont typeface="Arial" pitchFamily="34" charset="0"/>
              <a:buChar char="•"/>
            </a:pP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Hibernate </a:t>
            </a:r>
            <a:r>
              <a:rPr lang="en-US" sz="16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is a framework in Java which comes with an abstraction layer and handles the implementations </a:t>
            </a: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internally. Hibernate </a:t>
            </a:r>
            <a:r>
              <a:rPr lang="en-US" sz="16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is a ORM tool means it support Object relational mapping. </a:t>
            </a: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In </a:t>
            </a:r>
            <a:r>
              <a:rPr lang="en-US" sz="16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hibernate each record is represented as a </a:t>
            </a: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Object.</a:t>
            </a:r>
          </a:p>
          <a:p>
            <a:pPr marL="450850" lvl="1" indent="-285750" algn="just">
              <a:spcBef>
                <a:spcPts val="0"/>
              </a:spcBef>
              <a:buClr>
                <a:srgbClr val="1F7444"/>
              </a:buClr>
              <a:buFont typeface="Arial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The implementations include tasks like writing a query for CRUD operations or establishing a connection with the </a:t>
            </a: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databases.</a:t>
            </a:r>
          </a:p>
          <a:p>
            <a:pPr marL="450850" lvl="1" indent="-285750" algn="just">
              <a:spcBef>
                <a:spcPts val="0"/>
              </a:spcBef>
              <a:buClr>
                <a:srgbClr val="1F7444"/>
              </a:buClr>
              <a:buFont typeface="Arial" pitchFamily="34" charset="0"/>
              <a:buChar char="•"/>
            </a:pPr>
            <a:endParaRPr lang="en-US" sz="16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0850" lvl="1" indent="-285750" algn="just">
              <a:spcBef>
                <a:spcPts val="0"/>
              </a:spcBef>
              <a:buClr>
                <a:srgbClr val="1F7444"/>
              </a:buClr>
              <a:buFont typeface="Arial" pitchFamily="34" charset="0"/>
              <a:buChar char="•"/>
            </a:pPr>
            <a:endParaRPr lang="en-US" sz="16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0850" indent="-285750">
              <a:buFont typeface="Arial" pitchFamily="34" charset="0"/>
              <a:buChar char="•"/>
            </a:pPr>
            <a:endParaRPr lang="en-US" sz="1600" b="1" dirty="0">
              <a:solidFill>
                <a:schemeClr val="accent5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marL="450850" indent="-285750">
              <a:buFont typeface="Arial" pitchFamily="34" charset="0"/>
              <a:buChar char="•"/>
            </a:pPr>
            <a:endParaRPr lang="en-IN" sz="1600" b="1" dirty="0">
              <a:solidFill>
                <a:schemeClr val="accent5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4" name="Google Shape;305;p54"/>
          <p:cNvCxnSpPr/>
          <p:nvPr/>
        </p:nvCxnSpPr>
        <p:spPr>
          <a:xfrm>
            <a:off x="2123728" y="974976"/>
            <a:ext cx="5281200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xmlns="" val="3921999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>
                <a:latin typeface="Times New Roman" pitchFamily="18" charset="0"/>
                <a:cs typeface="Times New Roman" pitchFamily="18" charset="0"/>
              </a:rPr>
              <a:t>TECHNOLOGIES USED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65100" indent="0">
              <a:buNone/>
            </a:pPr>
            <a:r>
              <a:rPr lang="en-IN" sz="16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MySQL:</a:t>
            </a:r>
          </a:p>
          <a:p>
            <a:pPr marL="450850" indent="-285750">
              <a:buFont typeface="Arial" pitchFamily="34" charset="0"/>
              <a:buChar char="•"/>
            </a:pPr>
            <a:r>
              <a:rPr lang="en-IN" sz="1600" dirty="0">
                <a:solidFill>
                  <a:schemeClr val="tx1"/>
                </a:solidFill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MySQL is a relational database management system based on the </a:t>
            </a:r>
            <a:r>
              <a:rPr lang="en-IN" sz="1600" dirty="0" smtClean="0">
                <a:solidFill>
                  <a:schemeClr val="tx1"/>
                </a:solidFill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Structured Query </a:t>
            </a:r>
            <a:r>
              <a:rPr lang="en-IN" sz="1600" dirty="0">
                <a:solidFill>
                  <a:schemeClr val="tx1"/>
                </a:solidFill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Language, which is the popular language for accessing and managing the </a:t>
            </a:r>
            <a:r>
              <a:rPr lang="en-IN" sz="1600" dirty="0" smtClean="0">
                <a:solidFill>
                  <a:schemeClr val="tx1"/>
                </a:solidFill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records in </a:t>
            </a:r>
            <a:r>
              <a:rPr lang="en-IN" sz="1600" dirty="0">
                <a:solidFill>
                  <a:schemeClr val="tx1"/>
                </a:solidFill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the database. </a:t>
            </a:r>
            <a:endParaRPr lang="en-IN" sz="1600" dirty="0" smtClean="0">
              <a:solidFill>
                <a:schemeClr val="tx1"/>
              </a:solidFill>
              <a:latin typeface="Times New Roman" pitchFamily="18" charset="0"/>
              <a:ea typeface="Times New Roman" panose="02020603050405020304" pitchFamily="18" charset="0"/>
              <a:cs typeface="Times New Roman" pitchFamily="18" charset="0"/>
            </a:endParaRPr>
          </a:p>
          <a:p>
            <a:pPr marL="450850" indent="-285750">
              <a:buFont typeface="Arial" pitchFamily="34" charset="0"/>
              <a:buChar char="•"/>
            </a:pPr>
            <a:r>
              <a:rPr lang="en-IN" sz="1600" dirty="0" smtClean="0">
                <a:solidFill>
                  <a:schemeClr val="tx1"/>
                </a:solidFill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MySQL </a:t>
            </a:r>
            <a:r>
              <a:rPr lang="en-IN" sz="1600" dirty="0">
                <a:solidFill>
                  <a:schemeClr val="tx1"/>
                </a:solidFill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is open-source and free software under the GNU license. It </a:t>
            </a:r>
            <a:r>
              <a:rPr lang="en-IN" sz="1600" dirty="0" smtClean="0">
                <a:solidFill>
                  <a:schemeClr val="tx1"/>
                </a:solidFill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is supported </a:t>
            </a:r>
            <a:r>
              <a:rPr lang="en-IN" sz="1600" dirty="0">
                <a:solidFill>
                  <a:schemeClr val="tx1"/>
                </a:solidFill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by Oracle </a:t>
            </a:r>
            <a:r>
              <a:rPr lang="en-IN" sz="1600" dirty="0" smtClean="0">
                <a:solidFill>
                  <a:schemeClr val="tx1"/>
                </a:solidFill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Company.</a:t>
            </a:r>
            <a:r>
              <a:rPr lang="en-US" sz="1600" dirty="0">
                <a:solidFill>
                  <a:schemeClr val="tx1"/>
                </a:solidFill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endParaRPr lang="en-US" sz="1600" dirty="0" smtClean="0">
              <a:solidFill>
                <a:schemeClr val="tx1"/>
              </a:solidFill>
              <a:latin typeface="Times New Roman" pitchFamily="18" charset="0"/>
              <a:ea typeface="Times New Roman" panose="02020603050405020304" pitchFamily="18" charset="0"/>
              <a:cs typeface="Times New Roman" pitchFamily="18" charset="0"/>
            </a:endParaRPr>
          </a:p>
          <a:p>
            <a:pPr marL="450850" indent="-285750">
              <a:buFont typeface="Arial" pitchFamily="34" charset="0"/>
              <a:buChar char="•"/>
            </a:pP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Every </a:t>
            </a:r>
            <a:r>
              <a:rPr lang="en-US" sz="1600" dirty="0">
                <a:solidFill>
                  <a:schemeClr val="tx1"/>
                </a:solidFill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Database is composed of one or more</a:t>
            </a:r>
            <a:r>
              <a:rPr lang="en-US" sz="1600" spc="-40" dirty="0">
                <a:solidFill>
                  <a:schemeClr val="tx1"/>
                </a:solidFill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en-US" sz="1600" dirty="0">
                <a:solidFill>
                  <a:schemeClr val="tx1"/>
                </a:solidFill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tables</a:t>
            </a: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. These </a:t>
            </a:r>
            <a:r>
              <a:rPr lang="en-US" sz="1600" dirty="0">
                <a:solidFill>
                  <a:schemeClr val="tx1"/>
                </a:solidFill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Tables, which structure data into rows and </a:t>
            </a: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columns</a:t>
            </a:r>
            <a:r>
              <a:rPr lang="en-US" sz="1600" dirty="0">
                <a:solidFill>
                  <a:schemeClr val="tx1"/>
                </a:solidFill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, Impose organization on the data.</a:t>
            </a:r>
            <a:endParaRPr lang="en-IN" sz="1600" dirty="0">
              <a:solidFill>
                <a:schemeClr val="tx1"/>
              </a:solidFill>
              <a:latin typeface="Times New Roman" pitchFamily="18" charset="0"/>
              <a:ea typeface="Times New Roman" panose="02020603050405020304" pitchFamily="18" charset="0"/>
              <a:cs typeface="Times New Roman" pitchFamily="18" charset="0"/>
            </a:endParaRPr>
          </a:p>
          <a:p>
            <a:pPr marL="450850" indent="-285750">
              <a:buFont typeface="Arial" pitchFamily="34" charset="0"/>
              <a:buChar char="•"/>
            </a:pPr>
            <a:endParaRPr lang="en-US" sz="1600" dirty="0">
              <a:solidFill>
                <a:schemeClr val="tx1"/>
              </a:solidFill>
              <a:latin typeface="Times New Roman" pitchFamily="18" charset="0"/>
              <a:ea typeface="Times New Roman" pitchFamily="18" charset="0"/>
              <a:cs typeface="Times New Roman" pitchFamily="18" charset="0"/>
            </a:endParaRPr>
          </a:p>
          <a:p>
            <a:pPr marL="450850" indent="-285750">
              <a:buFont typeface="Arial" pitchFamily="34" charset="0"/>
              <a:buChar char="•"/>
            </a:pPr>
            <a:endParaRPr lang="en-IN" sz="1600" b="1" dirty="0" smtClean="0">
              <a:solidFill>
                <a:schemeClr val="accent5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marL="165100" indent="0">
              <a:buNone/>
            </a:pPr>
            <a:endParaRPr lang="en-IN" dirty="0"/>
          </a:p>
        </p:txBody>
      </p:sp>
      <p:cxnSp>
        <p:nvCxnSpPr>
          <p:cNvPr id="4" name="Google Shape;305;p54"/>
          <p:cNvCxnSpPr/>
          <p:nvPr/>
        </p:nvCxnSpPr>
        <p:spPr>
          <a:xfrm>
            <a:off x="2123728" y="974976"/>
            <a:ext cx="5281200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xmlns="" val="1055457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>
                <a:latin typeface="Times New Roman" pitchFamily="18" charset="0"/>
                <a:cs typeface="Times New Roman" pitchFamily="18" charset="0"/>
              </a:rPr>
              <a:t>TECHNOLOGIES USED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65100" indent="0">
              <a:buNone/>
            </a:pPr>
            <a:r>
              <a:rPr lang="en-IN" sz="16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Postman:</a:t>
            </a:r>
          </a:p>
          <a:p>
            <a:pPr marL="450850" indent="-285750" algn="just">
              <a:buFont typeface="Arial" pitchFamily="34" charset="0"/>
              <a:buChar char="•"/>
            </a:pPr>
            <a:r>
              <a:rPr lang="en-IN" sz="16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Postman is a standalone software testing API (Application </a:t>
            </a:r>
            <a:r>
              <a:rPr lang="en-IN" sz="16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Programming Interface</a:t>
            </a:r>
            <a:r>
              <a:rPr lang="en-IN" sz="16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) platform to build, test, design, modify, and document APIs. </a:t>
            </a:r>
            <a:endParaRPr lang="en-IN" sz="1600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0850" indent="-285750" algn="just">
              <a:buFont typeface="Arial" pitchFamily="34" charset="0"/>
              <a:buChar char="•"/>
            </a:pPr>
            <a:r>
              <a:rPr lang="en-US" altLang="ko-KR" sz="16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API acts like an interface between a couple of applications and establishes a connection between them</a:t>
            </a:r>
            <a:r>
              <a:rPr lang="en-US" altLang="ko-KR" sz="16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.</a:t>
            </a:r>
            <a:endParaRPr lang="en-IN" sz="1600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0850" indent="-285750" algn="just">
              <a:buFont typeface="Arial" pitchFamily="34" charset="0"/>
              <a:buChar char="•"/>
            </a:pPr>
            <a:r>
              <a:rPr lang="en-IN" sz="16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It </a:t>
            </a:r>
            <a:r>
              <a:rPr lang="en-IN" sz="16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is a </a:t>
            </a:r>
            <a:r>
              <a:rPr lang="en-IN" sz="16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simple Graphic </a:t>
            </a:r>
            <a:r>
              <a:rPr lang="en-IN" sz="16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User Interface for sending and viewing HTTP requests and responses</a:t>
            </a:r>
            <a:r>
              <a:rPr lang="en-IN" sz="16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en-US" altLang="ko-KR" sz="16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It can build multiple HTTP requests − POST, PUT, GET, PATCH and translate them to code.</a:t>
            </a:r>
            <a:endParaRPr lang="ko-KR" altLang="en-US" sz="16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0850" indent="-285750" algn="just">
              <a:buFont typeface="Arial" pitchFamily="34" charset="0"/>
              <a:buChar char="•"/>
            </a:pPr>
            <a:endParaRPr lang="en-IN" sz="1600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0850" indent="-285750" algn="just">
              <a:buFont typeface="Arial" pitchFamily="34" charset="0"/>
              <a:buChar char="•"/>
            </a:pPr>
            <a:endParaRPr lang="en-IN" sz="1600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0850" indent="-285750">
              <a:buFont typeface="Arial" pitchFamily="34" charset="0"/>
              <a:buChar char="•"/>
            </a:pPr>
            <a:endParaRPr lang="en-IN" sz="16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4" name="Google Shape;305;p54"/>
          <p:cNvCxnSpPr/>
          <p:nvPr/>
        </p:nvCxnSpPr>
        <p:spPr>
          <a:xfrm>
            <a:off x="2123728" y="974976"/>
            <a:ext cx="5281200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xmlns="" val="2024612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Nursing Capstone XL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1F7444"/>
      </a:accent1>
      <a:accent2>
        <a:srgbClr val="434343"/>
      </a:accent2>
      <a:accent3>
        <a:srgbClr val="FBD76D"/>
      </a:accent3>
      <a:accent4>
        <a:srgbClr val="DA3030"/>
      </a:accent4>
      <a:accent5>
        <a:srgbClr val="52AC79"/>
      </a:accent5>
      <a:accent6>
        <a:srgbClr val="E0B945"/>
      </a:accent6>
      <a:hlink>
        <a:srgbClr val="212121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1090</TotalTime>
  <Words>1364</Words>
  <Application>Microsoft Office PowerPoint</Application>
  <PresentationFormat>On-screen Show (16:9)</PresentationFormat>
  <Paragraphs>125</Paragraphs>
  <Slides>40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9" baseType="lpstr">
      <vt:lpstr>Arial</vt:lpstr>
      <vt:lpstr>Times New Roman</vt:lpstr>
      <vt:lpstr>Montserrat</vt:lpstr>
      <vt:lpstr>Montserrat SemiBold</vt:lpstr>
      <vt:lpstr>Muli</vt:lpstr>
      <vt:lpstr>Montserrat ExtraBold</vt:lpstr>
      <vt:lpstr>Righteous</vt:lpstr>
      <vt:lpstr>Montserrat Medium</vt:lpstr>
      <vt:lpstr>Nursing Capstone XL by Slidesgo</vt:lpstr>
      <vt:lpstr>E-MEDICINE</vt:lpstr>
      <vt:lpstr>INTRODUCTION</vt:lpstr>
      <vt:lpstr>OBJECTIVE</vt:lpstr>
      <vt:lpstr>TECHNOLOGIES USED</vt:lpstr>
      <vt:lpstr>TECHNOLOGIES USED</vt:lpstr>
      <vt:lpstr>TECHNOLOGIES USED</vt:lpstr>
      <vt:lpstr>TECHNOLOGIES USED</vt:lpstr>
      <vt:lpstr>TECHNOLOGIES USED</vt:lpstr>
      <vt:lpstr>TECHNOLOGIES USED</vt:lpstr>
      <vt:lpstr>HARDWARE SPECIFICATIONS</vt:lpstr>
      <vt:lpstr>SOFTWARE SPECIFICATIONS</vt:lpstr>
      <vt:lpstr>PROPOSED SYSTEM</vt:lpstr>
      <vt:lpstr>MODULES</vt:lpstr>
      <vt:lpstr>MODULES</vt:lpstr>
      <vt:lpstr>SPRING ANNOTATIONS</vt:lpstr>
      <vt:lpstr>SPRING ANNOTATIONS</vt:lpstr>
      <vt:lpstr>SPRING ANNOTATIONS</vt:lpstr>
      <vt:lpstr>USE CASE DIAGRAM</vt:lpstr>
      <vt:lpstr>CLASS DIAGRAM</vt:lpstr>
      <vt:lpstr>CONNECTING FRAMEWORK</vt:lpstr>
      <vt:lpstr>OUTPUT SCREENS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ADVANTAGES</vt:lpstr>
      <vt:lpstr>CONCLUSION</vt:lpstr>
      <vt:lpstr>THANK YOU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E-Medicine</dc:title>
  <dc:creator>Asus</dc:creator>
  <cp:lastModifiedBy>lenovo</cp:lastModifiedBy>
  <cp:revision>51</cp:revision>
  <dcterms:modified xsi:type="dcterms:W3CDTF">2022-12-15T06:23:08Z</dcterms:modified>
</cp:coreProperties>
</file>